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9" r:id="rId2"/>
    <p:sldId id="280" r:id="rId3"/>
    <p:sldId id="324" r:id="rId4"/>
    <p:sldId id="325" r:id="rId5"/>
    <p:sldId id="326" r:id="rId6"/>
    <p:sldId id="327" r:id="rId7"/>
    <p:sldId id="322" r:id="rId8"/>
    <p:sldId id="323" r:id="rId9"/>
    <p:sldId id="31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E433F-C933-49E1-B6AE-F16B3E8ADDD2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A523A-E6CA-4496-892D-14C9A54C8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7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A523A-E6CA-4496-892D-14C9A54C84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80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A523A-E6CA-4496-892D-14C9A54C84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6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A523A-E6CA-4496-892D-14C9A54C84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A523A-E6CA-4496-892D-14C9A54C84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76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A523A-E6CA-4496-892D-14C9A54C84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6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microsoft.com/office/2007/relationships/media" Target="../media/media3.WAV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microsoft.com/office/2007/relationships/media" Target="../media/media2.WAV"/><Relationship Id="rId6" Type="http://schemas.openxmlformats.org/officeDocument/2006/relationships/image" Target="../media/image3.jpe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10" Type="http://schemas.openxmlformats.org/officeDocument/2006/relationships/image" Target="../media/image23.png"/><Relationship Id="rId19" Type="http://schemas.openxmlformats.org/officeDocument/2006/relationships/image" Target="../media/image18.png"/><Relationship Id="rId4" Type="http://schemas.openxmlformats.org/officeDocument/2006/relationships/audio" Target="../media/media3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Your school is hosting some curious and </a:t>
            </a:r>
            <a:r>
              <a:rPr lang="en-GB" sz="2800" smtClean="0"/>
              <a:t>whacky </a:t>
            </a:r>
            <a:r>
              <a:rPr lang="en-GB" sz="2800" smtClean="0"/>
              <a:t>exchange </a:t>
            </a:r>
            <a:r>
              <a:rPr lang="en-GB" sz="2800" dirty="0" smtClean="0"/>
              <a:t>students. Today is your birthday, so you have invited them to your party. </a:t>
            </a:r>
          </a:p>
          <a:p>
            <a:pPr algn="just"/>
            <a:r>
              <a:rPr lang="en-GB" sz="2800" dirty="0" smtClean="0"/>
              <a:t>Write a conversation between the party guests.</a:t>
            </a:r>
          </a:p>
          <a:p>
            <a:pPr algn="just"/>
            <a:endParaRPr lang="en-GB" sz="2800" b="1" u="sng" dirty="0"/>
          </a:p>
          <a:p>
            <a:pPr algn="just"/>
            <a:r>
              <a:rPr lang="en-GB" sz="2800" b="1" u="sng" dirty="0" smtClean="0"/>
              <a:t>Remember: </a:t>
            </a:r>
            <a:endParaRPr lang="en-GB" sz="2800" dirty="0" smtClean="0"/>
          </a:p>
          <a:p>
            <a:pPr algn="just"/>
            <a:r>
              <a:rPr lang="en-GB" sz="2800" dirty="0" smtClean="0"/>
              <a:t>The exchange students don’t know you very well, so as long as you sound confident, they will believe anything you say.</a:t>
            </a:r>
            <a:endParaRPr lang="en-GB" sz="2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Group 3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744" y="5229200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lubisaba.com/wp-content/uploads/2013/10/feliz_cumplea%C3%B1o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/>
        </p:blipFill>
        <p:spPr bwMode="auto">
          <a:xfrm>
            <a:off x="-10280" y="0"/>
            <a:ext cx="9144000" cy="28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4725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lubisaba.com/wp-content/uploads/2013/10/feliz_cumplea%C3%B1o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/>
        </p:blipFill>
        <p:spPr bwMode="auto">
          <a:xfrm>
            <a:off x="-10280" y="0"/>
            <a:ext cx="9144000" cy="28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4725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12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lubisaba.com/wp-content/uploads/2013/10/feliz_cumplea%C3%B1o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/>
        </p:blipFill>
        <p:spPr bwMode="auto">
          <a:xfrm>
            <a:off x="-10280" y="0"/>
            <a:ext cx="9144000" cy="28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4725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8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lubisaba.com/wp-content/uploads/2013/10/feliz_cumplea%C3%B1o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/>
        </p:blipFill>
        <p:spPr bwMode="auto">
          <a:xfrm>
            <a:off x="-10280" y="0"/>
            <a:ext cx="9144000" cy="28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4725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0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lubisaba.com/wp-content/uploads/2013/10/feliz_cumplea%C3%B1o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/>
        </p:blipFill>
        <p:spPr bwMode="auto">
          <a:xfrm>
            <a:off x="-10280" y="0"/>
            <a:ext cx="9144000" cy="28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4725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9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Here are some </a:t>
            </a:r>
            <a:r>
              <a:rPr lang="en-US" smtClean="0"/>
              <a:t>other whacky talking </a:t>
            </a:r>
            <a:r>
              <a:rPr lang="en-US" dirty="0" smtClean="0"/>
              <a:t>characters you can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21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http://www.clubisaba.com/wp-content/uploads/2013/10/feliz_cumplea%C3%B1o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/>
        </p:blipFill>
        <p:spPr bwMode="auto">
          <a:xfrm>
            <a:off x="-10280" y="0"/>
            <a:ext cx="9144000" cy="28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ic face3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948264" y="404664"/>
            <a:ext cx="1601950" cy="3506630"/>
          </a:xfrm>
          <a:prstGeom prst="rect">
            <a:avLst/>
          </a:prstGeom>
        </p:spPr>
      </p:pic>
      <p:pic>
        <p:nvPicPr>
          <p:cNvPr id="6" name="Picture 5" descr="mic face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948264" y="404664"/>
            <a:ext cx="1601950" cy="3506630"/>
          </a:xfrm>
          <a:prstGeom prst="rect">
            <a:avLst/>
          </a:prstGeom>
        </p:spPr>
      </p:pic>
      <p:pic>
        <p:nvPicPr>
          <p:cNvPr id="12" name="Picture 11" descr="confusedwolfman4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67744" y="1484784"/>
            <a:ext cx="1728192" cy="2736304"/>
          </a:xfrm>
          <a:prstGeom prst="rect">
            <a:avLst/>
          </a:prstGeom>
        </p:spPr>
      </p:pic>
      <p:pic>
        <p:nvPicPr>
          <p:cNvPr id="13" name="Picture 12" descr="confusedwolfman4.bmp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75757" y="1495310"/>
            <a:ext cx="1728191" cy="2736304"/>
          </a:xfrm>
          <a:prstGeom prst="rect">
            <a:avLst/>
          </a:prstGeom>
        </p:spPr>
      </p:pic>
      <p:pic>
        <p:nvPicPr>
          <p:cNvPr id="17" name="Picture 16" descr="angrytoasterbrow2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97332" flipH="1">
            <a:off x="539552" y="5085184"/>
            <a:ext cx="2095513" cy="1392560"/>
          </a:xfrm>
          <a:prstGeom prst="rect">
            <a:avLst/>
          </a:prstGeom>
        </p:spPr>
      </p:pic>
      <p:pic>
        <p:nvPicPr>
          <p:cNvPr id="16" name="Picture 15" descr="angrytoasterbrow2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49484" flipH="1">
            <a:off x="534019" y="5032283"/>
            <a:ext cx="2095515" cy="1392560"/>
          </a:xfrm>
          <a:prstGeom prst="rect">
            <a:avLst/>
          </a:prstGeom>
        </p:spPr>
      </p:pic>
      <p:pic>
        <p:nvPicPr>
          <p:cNvPr id="19" name="Picture 18" descr="angrylightningbulb2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91790" flipH="1">
            <a:off x="4152960" y="504383"/>
            <a:ext cx="2071054" cy="2285482"/>
          </a:xfrm>
          <a:prstGeom prst="rect">
            <a:avLst/>
          </a:prstGeom>
        </p:spPr>
      </p:pic>
      <p:pic>
        <p:nvPicPr>
          <p:cNvPr id="18" name="Picture 17" descr="angrylightningbulb2.bmp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123876" flipH="1">
            <a:off x="4151941" y="490367"/>
            <a:ext cx="2073093" cy="2287731"/>
          </a:xfrm>
          <a:prstGeom prst="rect">
            <a:avLst/>
          </a:prstGeom>
        </p:spPr>
      </p:pic>
      <p:pic>
        <p:nvPicPr>
          <p:cNvPr id="20" name="Picture 19" descr="angryghostcloud.bmp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959310">
            <a:off x="3721890" y="4724410"/>
            <a:ext cx="2390425" cy="1928826"/>
          </a:xfrm>
          <a:prstGeom prst="rect">
            <a:avLst/>
          </a:prstGeom>
        </p:spPr>
      </p:pic>
      <p:pic>
        <p:nvPicPr>
          <p:cNvPr id="21" name="Picture 20" descr="angryghostcloud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21988">
            <a:off x="3721889" y="4718847"/>
            <a:ext cx="2390426" cy="192882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52320" y="4149080"/>
            <a:ext cx="1368152" cy="2708920"/>
            <a:chOff x="13140951" y="2607369"/>
            <a:chExt cx="2232248" cy="4250631"/>
          </a:xfrm>
        </p:grpSpPr>
        <p:pic>
          <p:nvPicPr>
            <p:cNvPr id="22" name="Picture 21" descr="happy balloon.bmp"/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3140951" y="2607369"/>
              <a:ext cx="2232248" cy="425063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3573000" y="4437112"/>
              <a:ext cx="792088" cy="43204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10868" y="4121696"/>
            <a:ext cx="1436988" cy="273630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67544" y="404664"/>
            <a:ext cx="1080120" cy="3284984"/>
            <a:chOff x="-6589240" y="2567487"/>
            <a:chExt cx="1369953" cy="4290513"/>
          </a:xfrm>
        </p:grpSpPr>
        <p:pic>
          <p:nvPicPr>
            <p:cNvPr id="27" name="Picture 26" descr="mrcalmchop.bmp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589240" y="2567487"/>
              <a:ext cx="1369953" cy="42905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Moon 28"/>
            <p:cNvSpPr/>
            <p:nvPr/>
          </p:nvSpPr>
          <p:spPr>
            <a:xfrm rot="15918997">
              <a:off x="-6326111" y="4455214"/>
              <a:ext cx="728905" cy="621662"/>
            </a:xfrm>
            <a:prstGeom prst="moon">
              <a:avLst>
                <a:gd name="adj" fmla="val 33978"/>
              </a:avLst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mrcalmchop.bmp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800" y="387199"/>
            <a:ext cx="104360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11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3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http://www.clubisaba.com/wp-content/uploads/2013/10/feliz_cumplea%C3%B1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"/>
            <a:ext cx="9144000" cy="29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77</Words>
  <Application>Microsoft Office PowerPoint</Application>
  <PresentationFormat>On-screen Show (4:3)</PresentationFormat>
  <Paragraphs>12</Paragraphs>
  <Slides>9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Group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 are some other whacky talking characters you can use.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132</cp:revision>
  <dcterms:created xsi:type="dcterms:W3CDTF">2009-05-22T12:43:55Z</dcterms:created>
  <dcterms:modified xsi:type="dcterms:W3CDTF">2017-04-19T09:43:25Z</dcterms:modified>
</cp:coreProperties>
</file>