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5" r:id="rId3"/>
    <p:sldId id="336" r:id="rId4"/>
    <p:sldId id="337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microsoft.com/office/2007/relationships/media" Target="../media/media3.WAV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2.WAV"/><Relationship Id="rId6" Type="http://schemas.openxmlformats.org/officeDocument/2006/relationships/image" Target="../media/image3.jp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 audio-visual </a:t>
            </a:r>
            <a:r>
              <a:rPr lang="en-GB" sz="2400" dirty="0" smtClean="0"/>
              <a:t>advertisement for a deodorant brand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2</a:t>
            </a:r>
            <a:r>
              <a:rPr lang="en-US" dirty="0" smtClean="0"/>
              <a:t>: Deodorant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63688" y="2852936"/>
            <a:ext cx="2088232" cy="2592288"/>
            <a:chOff x="971600" y="2387654"/>
            <a:chExt cx="2880320" cy="31944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26064"/>
            <a:stretch/>
          </p:blipFill>
          <p:spPr>
            <a:xfrm>
              <a:off x="971600" y="2387654"/>
              <a:ext cx="2880320" cy="31944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608" y="4005064"/>
              <a:ext cx="936103" cy="34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Routes</a:t>
              </a:r>
              <a:endPara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7" descr="angrytoasterbrow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4252419" y="2455859"/>
            <a:ext cx="2928751" cy="1946283"/>
          </a:xfrm>
          <a:prstGeom prst="rect">
            <a:avLst/>
          </a:prstGeom>
        </p:spPr>
      </p:pic>
      <p:pic>
        <p:nvPicPr>
          <p:cNvPr id="9" name="Picture 8" descr="angrytoasterbrow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4265834" y="2434020"/>
            <a:ext cx="2994479" cy="19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1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63688" y="2852936"/>
            <a:ext cx="2088232" cy="2592288"/>
            <a:chOff x="971600" y="2387654"/>
            <a:chExt cx="2880320" cy="31944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26064"/>
            <a:stretch/>
          </p:blipFill>
          <p:spPr>
            <a:xfrm>
              <a:off x="971600" y="2387654"/>
              <a:ext cx="2880320" cy="31944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608" y="4005064"/>
              <a:ext cx="936103" cy="34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Routes</a:t>
              </a:r>
              <a:endPara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7" descr="angrytoasterbrow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4252419" y="2455859"/>
            <a:ext cx="2928751" cy="1946283"/>
          </a:xfrm>
          <a:prstGeom prst="rect">
            <a:avLst/>
          </a:prstGeom>
        </p:spPr>
      </p:pic>
      <p:pic>
        <p:nvPicPr>
          <p:cNvPr id="9" name="Picture 8" descr="angrytoasterbrow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4265834" y="2434020"/>
            <a:ext cx="2994479" cy="19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2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63688" y="2852936"/>
            <a:ext cx="2088232" cy="2592288"/>
            <a:chOff x="971600" y="2387654"/>
            <a:chExt cx="2880320" cy="31944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26064"/>
            <a:stretch/>
          </p:blipFill>
          <p:spPr>
            <a:xfrm>
              <a:off x="971600" y="2387654"/>
              <a:ext cx="2880320" cy="31944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43608" y="4005064"/>
              <a:ext cx="936103" cy="34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Routes</a:t>
              </a:r>
              <a:endParaRPr lang="en-GB" b="1" i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7" descr="angrytoasterbrow2.bmp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97332" flipH="1">
            <a:off x="4252419" y="2455859"/>
            <a:ext cx="2928751" cy="1946283"/>
          </a:xfrm>
          <a:prstGeom prst="rect">
            <a:avLst/>
          </a:prstGeom>
        </p:spPr>
      </p:pic>
      <p:pic>
        <p:nvPicPr>
          <p:cNvPr id="9" name="Picture 8" descr="angrytoasterbrow2.bmp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849484" flipH="1">
            <a:off x="4265834" y="2434020"/>
            <a:ext cx="2994479" cy="19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200" cy="685800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54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2: Deodorant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178</cp:revision>
  <dcterms:created xsi:type="dcterms:W3CDTF">2009-05-22T12:43:55Z</dcterms:created>
  <dcterms:modified xsi:type="dcterms:W3CDTF">2017-04-19T09:39:21Z</dcterms:modified>
</cp:coreProperties>
</file>