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37" r:id="rId3"/>
    <p:sldId id="339" r:id="rId4"/>
    <p:sldId id="340" r:id="rId5"/>
    <p:sldId id="341" r:id="rId6"/>
    <p:sldId id="342" r:id="rId7"/>
    <p:sldId id="338" r:id="rId8"/>
    <p:sldId id="332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microsoft.com/office/2007/relationships/media" Target="../media/media3.WAV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media2.WAV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For Valentines day, you are taking a whacky </a:t>
            </a:r>
            <a:r>
              <a:rPr lang="en-GB" sz="2800" dirty="0" smtClean="0"/>
              <a:t>exchange </a:t>
            </a:r>
            <a:r>
              <a:rPr lang="en-GB" sz="2800" dirty="0" smtClean="0"/>
              <a:t>student out for a meal. You don’t know them very well, so ask them lots of questions about themselves and tell them about yourself.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b="1" u="sng" dirty="0" smtClean="0"/>
              <a:t>Remember: </a:t>
            </a:r>
            <a:r>
              <a:rPr lang="en-GB" sz="2800" dirty="0"/>
              <a:t>T</a:t>
            </a:r>
            <a:r>
              <a:rPr lang="en-GB" sz="2800" dirty="0" smtClean="0"/>
              <a:t>hey don’t know anything about you, so as long as you explain things confidently, they will believe anything you say. </a:t>
            </a:r>
          </a:p>
          <a:p>
            <a:pPr algn="just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smtClean="0"/>
              <a:t>Group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86916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3568" y="2708920"/>
            <a:ext cx="7901287" cy="3814630"/>
            <a:chOff x="755576" y="2852936"/>
            <a:chExt cx="7901287" cy="3814630"/>
          </a:xfrm>
        </p:grpSpPr>
        <p:pic>
          <p:nvPicPr>
            <p:cNvPr id="12" name="Picture 2" descr="http://www.clker.com/cliparts/0/1/9/7/12657987251322660982dining-tab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852936"/>
              <a:ext cx="7901287" cy="381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847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83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64704"/>
            <a:ext cx="2938676" cy="3398279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33264"/>
            <a:ext cx="2938675" cy="3429719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9" y="260648"/>
            <a:ext cx="2550316" cy="5291666"/>
          </a:xfrm>
          <a:prstGeom prst="rect">
            <a:avLst/>
          </a:prstGeom>
        </p:spPr>
      </p:pic>
      <p:pic>
        <p:nvPicPr>
          <p:cNvPr id="10" name="Picture 9" descr="angrycarrotface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8" y="260648"/>
            <a:ext cx="255491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3568" y="2708920"/>
            <a:ext cx="7901287" cy="3814630"/>
            <a:chOff x="755576" y="2852936"/>
            <a:chExt cx="7901287" cy="3814630"/>
          </a:xfrm>
        </p:grpSpPr>
        <p:pic>
          <p:nvPicPr>
            <p:cNvPr id="12" name="Picture 2" descr="http://www.clker.com/cliparts/0/1/9/7/12657987251322660982dining-tab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852936"/>
              <a:ext cx="7901287" cy="381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847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83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64704"/>
            <a:ext cx="2938676" cy="3398279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33264"/>
            <a:ext cx="2938675" cy="3429719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9" y="260648"/>
            <a:ext cx="2550316" cy="5291666"/>
          </a:xfrm>
          <a:prstGeom prst="rect">
            <a:avLst/>
          </a:prstGeom>
        </p:spPr>
      </p:pic>
      <p:pic>
        <p:nvPicPr>
          <p:cNvPr id="10" name="Picture 9" descr="angrycarrotface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8" y="260648"/>
            <a:ext cx="255491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3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3568" y="2708920"/>
            <a:ext cx="7901287" cy="3814630"/>
            <a:chOff x="755576" y="2852936"/>
            <a:chExt cx="7901287" cy="3814630"/>
          </a:xfrm>
        </p:grpSpPr>
        <p:pic>
          <p:nvPicPr>
            <p:cNvPr id="12" name="Picture 2" descr="http://www.clker.com/cliparts/0/1/9/7/12657987251322660982dining-tab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852936"/>
              <a:ext cx="7901287" cy="381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847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83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64704"/>
            <a:ext cx="2938676" cy="3398279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33264"/>
            <a:ext cx="2938675" cy="3429719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9" y="260648"/>
            <a:ext cx="2550316" cy="5291666"/>
          </a:xfrm>
          <a:prstGeom prst="rect">
            <a:avLst/>
          </a:prstGeom>
        </p:spPr>
      </p:pic>
      <p:pic>
        <p:nvPicPr>
          <p:cNvPr id="10" name="Picture 9" descr="angrycarrotface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8" y="260648"/>
            <a:ext cx="255491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3568" y="2708920"/>
            <a:ext cx="7901287" cy="3814630"/>
            <a:chOff x="755576" y="2852936"/>
            <a:chExt cx="7901287" cy="3814630"/>
          </a:xfrm>
        </p:grpSpPr>
        <p:pic>
          <p:nvPicPr>
            <p:cNvPr id="12" name="Picture 2" descr="http://www.clker.com/cliparts/0/1/9/7/12657987251322660982dining-tab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852936"/>
              <a:ext cx="7901287" cy="381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847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83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64704"/>
            <a:ext cx="2938676" cy="3398279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33264"/>
            <a:ext cx="2938675" cy="3429719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9" y="260648"/>
            <a:ext cx="2550316" cy="5291666"/>
          </a:xfrm>
          <a:prstGeom prst="rect">
            <a:avLst/>
          </a:prstGeom>
        </p:spPr>
      </p:pic>
      <p:pic>
        <p:nvPicPr>
          <p:cNvPr id="10" name="Picture 9" descr="angrycarrotface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8" y="260648"/>
            <a:ext cx="255491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4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3568" y="2708920"/>
            <a:ext cx="7901287" cy="3814630"/>
            <a:chOff x="755576" y="2852936"/>
            <a:chExt cx="7901287" cy="3814630"/>
          </a:xfrm>
        </p:grpSpPr>
        <p:pic>
          <p:nvPicPr>
            <p:cNvPr id="12" name="Picture 2" descr="http://www.clker.com/cliparts/0/1/9/7/12657987251322660982dining-tab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852936"/>
              <a:ext cx="7901287" cy="381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847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83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maplecreekgc.com/maple_creek/wp-content/uploads/2014/01/free-vector-sketchy-hearts-clip-art_103719_Sketchy_Hearts_clip_art_high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005062"/>
              <a:ext cx="1804773" cy="117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64704"/>
            <a:ext cx="2938676" cy="3398279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72443" y="733264"/>
            <a:ext cx="2938675" cy="3429719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9" y="260648"/>
            <a:ext cx="2550316" cy="5291666"/>
          </a:xfrm>
          <a:prstGeom prst="rect">
            <a:avLst/>
          </a:prstGeom>
        </p:spPr>
      </p:pic>
      <p:pic>
        <p:nvPicPr>
          <p:cNvPr id="10" name="Picture 9" descr="angrycarrotface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08" y="260648"/>
            <a:ext cx="255491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Here are some </a:t>
            </a:r>
            <a:r>
              <a:rPr lang="en-US" smtClean="0"/>
              <a:t>other whacky talking </a:t>
            </a:r>
            <a:r>
              <a:rPr lang="en-US" dirty="0" smtClean="0"/>
              <a:t>characters you can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36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clker.com/cliparts/0/1/9/7/12657987251322660982dining-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901287" cy="381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6" name="Picture 5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12" name="Picture 11" descr="confusedwolfman4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67744" y="1484784"/>
            <a:ext cx="1728192" cy="2736304"/>
          </a:xfrm>
          <a:prstGeom prst="rect">
            <a:avLst/>
          </a:prstGeom>
        </p:spPr>
      </p:pic>
      <p:pic>
        <p:nvPicPr>
          <p:cNvPr id="13" name="Picture 12" descr="confusedwolfman4.bmp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75757" y="1495310"/>
            <a:ext cx="1728191" cy="2736304"/>
          </a:xfrm>
          <a:prstGeom prst="rect">
            <a:avLst/>
          </a:prstGeom>
        </p:spPr>
      </p:pic>
      <p:pic>
        <p:nvPicPr>
          <p:cNvPr id="17" name="Picture 16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539552" y="5085184"/>
            <a:ext cx="2095513" cy="1392560"/>
          </a:xfrm>
          <a:prstGeom prst="rect">
            <a:avLst/>
          </a:prstGeom>
        </p:spPr>
      </p:pic>
      <p:pic>
        <p:nvPicPr>
          <p:cNvPr id="16" name="Picture 15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534019" y="5032283"/>
            <a:ext cx="2095515" cy="1392560"/>
          </a:xfrm>
          <a:prstGeom prst="rect">
            <a:avLst/>
          </a:prstGeom>
        </p:spPr>
      </p:pic>
      <p:pic>
        <p:nvPicPr>
          <p:cNvPr id="19" name="Picture 18" descr="angrylightningbulb2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152960" y="504383"/>
            <a:ext cx="2071054" cy="2285482"/>
          </a:xfrm>
          <a:prstGeom prst="rect">
            <a:avLst/>
          </a:prstGeom>
        </p:spPr>
      </p:pic>
      <p:pic>
        <p:nvPicPr>
          <p:cNvPr id="18" name="Picture 17" descr="angrylightningbulb2.bmp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151941" y="483551"/>
            <a:ext cx="2073093" cy="2287731"/>
          </a:xfrm>
          <a:prstGeom prst="rect">
            <a:avLst/>
          </a:prstGeom>
        </p:spPr>
      </p:pic>
      <p:pic>
        <p:nvPicPr>
          <p:cNvPr id="20" name="Picture 19" descr="angryghostcloud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721890" y="4724410"/>
            <a:ext cx="2390425" cy="1928826"/>
          </a:xfrm>
          <a:prstGeom prst="rect">
            <a:avLst/>
          </a:prstGeom>
        </p:spPr>
      </p:pic>
      <p:pic>
        <p:nvPicPr>
          <p:cNvPr id="21" name="Picture 20" descr="angryghostcloud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721889" y="4718847"/>
            <a:ext cx="2390426" cy="19288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52320" y="4149080"/>
            <a:ext cx="1368152" cy="2708920"/>
            <a:chOff x="13140951" y="2607369"/>
            <a:chExt cx="2232248" cy="4250631"/>
          </a:xfrm>
        </p:grpSpPr>
        <p:pic>
          <p:nvPicPr>
            <p:cNvPr id="22" name="Picture 21" descr="happy balloon.bmp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17902" y="4135388"/>
            <a:ext cx="1436988" cy="27363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7544" y="404664"/>
            <a:ext cx="1080120" cy="3284984"/>
            <a:chOff x="-6589240" y="2567487"/>
            <a:chExt cx="1369953" cy="4290513"/>
          </a:xfrm>
        </p:grpSpPr>
        <p:pic>
          <p:nvPicPr>
            <p:cNvPr id="27" name="Picture 26" descr="mrcalmchop.bmp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Moon 28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mrcalmchop.bmp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800" y="387199"/>
            <a:ext cx="104360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4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3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clker.com/cliparts/0/1/9/7/12657987251322660982dining-tab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901287" cy="381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75</Words>
  <Application>Microsoft Office PowerPoint</Application>
  <PresentationFormat>On-screen Show (4:3)</PresentationFormat>
  <Paragraphs>5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Group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are some other whacky talking characters you can use.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143</cp:revision>
  <dcterms:created xsi:type="dcterms:W3CDTF">2009-05-22T12:43:55Z</dcterms:created>
  <dcterms:modified xsi:type="dcterms:W3CDTF">2017-04-19T09:39:03Z</dcterms:modified>
</cp:coreProperties>
</file>