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7"/>
  </p:notesMasterIdLst>
  <p:handoutMasterIdLst>
    <p:handoutMasterId r:id="rId18"/>
  </p:handoutMasterIdLst>
  <p:sldIdLst>
    <p:sldId id="256" r:id="rId4"/>
    <p:sldId id="257" r:id="rId5"/>
    <p:sldId id="258" r:id="rId6"/>
    <p:sldId id="259" r:id="rId7"/>
    <p:sldId id="260"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14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C0DBE1-FEC6-48FD-83D7-C286D27789C2}" v="642" dt="2025-08-20T14:24:08.8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510" y="26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5" Type="http://schemas.openxmlformats.org/officeDocument/2006/relationships/customXml" Target="../customXml/item3.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 m anderson" userId="a997c6ba-d746-4ef4-bbdc-01933e22ce19" providerId="ADAL" clId="{E12374A2-21D7-4F0A-AFF6-33629558F94C}"/>
    <pc:docChg chg="custSel addSld modSld">
      <pc:chgData name="h m anderson" userId="a997c6ba-d746-4ef4-bbdc-01933e22ce19" providerId="ADAL" clId="{E12374A2-21D7-4F0A-AFF6-33629558F94C}" dt="2025-04-11T08:30:47.586" v="2" actId="680"/>
      <pc:docMkLst>
        <pc:docMk/>
      </pc:docMkLst>
      <pc:sldChg chg="delSp modSp mod">
        <pc:chgData name="h m anderson" userId="a997c6ba-d746-4ef4-bbdc-01933e22ce19" providerId="ADAL" clId="{E12374A2-21D7-4F0A-AFF6-33629558F94C}" dt="2025-03-27T09:17:40.804" v="1" actId="20577"/>
        <pc:sldMkLst>
          <pc:docMk/>
          <pc:sldMk cId="2339776406" sldId="261"/>
        </pc:sldMkLst>
      </pc:sldChg>
      <pc:sldChg chg="new">
        <pc:chgData name="h m anderson" userId="a997c6ba-d746-4ef4-bbdc-01933e22ce19" providerId="ADAL" clId="{E12374A2-21D7-4F0A-AFF6-33629558F94C}" dt="2025-04-11T08:30:47.586" v="2" actId="680"/>
        <pc:sldMkLst>
          <pc:docMk/>
          <pc:sldMk cId="783270624" sldId="263"/>
        </pc:sldMkLst>
      </pc:sldChg>
    </pc:docChg>
  </pc:docChgLst>
  <pc:docChgLst>
    <pc:chgData name="Deborah Atkinson" userId="f904617c-6e4a-4fb4-8317-35f1a941f578" providerId="ADAL" clId="{F4435A6C-67D5-4376-A305-3BA3E9C61D81}"/>
    <pc:docChg chg="modSld">
      <pc:chgData name="Deborah Atkinson" userId="f904617c-6e4a-4fb4-8317-35f1a941f578" providerId="ADAL" clId="{F4435A6C-67D5-4376-A305-3BA3E9C61D81}" dt="2024-01-18T13:59:53.794" v="7" actId="20577"/>
      <pc:docMkLst>
        <pc:docMk/>
      </pc:docMkLst>
      <pc:sldChg chg="modSp mod">
        <pc:chgData name="Deborah Atkinson" userId="f904617c-6e4a-4fb4-8317-35f1a941f578" providerId="ADAL" clId="{F4435A6C-67D5-4376-A305-3BA3E9C61D81}" dt="2024-01-18T13:59:53.794" v="7" actId="20577"/>
        <pc:sldMkLst>
          <pc:docMk/>
          <pc:sldMk cId="786125231" sldId="258"/>
        </pc:sldMkLst>
      </pc:sldChg>
    </pc:docChg>
  </pc:docChgLst>
  <pc:docChgLst>
    <pc:chgData name="h m anderson" userId="a997c6ba-d746-4ef4-bbdc-01933e22ce19" providerId="ADAL" clId="{E3EA2099-17D6-413C-A089-56239CD9C8EE}"/>
    <pc:docChg chg="modMainMaster">
      <pc:chgData name="h m anderson" userId="a997c6ba-d746-4ef4-bbdc-01933e22ce19" providerId="ADAL" clId="{E3EA2099-17D6-413C-A089-56239CD9C8EE}" dt="2024-10-24T09:26:59.481" v="0" actId="735"/>
      <pc:docMkLst>
        <pc:docMk/>
      </pc:docMkLst>
      <pc:sldMasterChg chg="modSp">
        <pc:chgData name="h m anderson" userId="a997c6ba-d746-4ef4-bbdc-01933e22ce19" providerId="ADAL" clId="{E3EA2099-17D6-413C-A089-56239CD9C8EE}" dt="2024-10-24T09:26:59.481" v="0" actId="735"/>
        <pc:sldMasterMkLst>
          <pc:docMk/>
          <pc:sldMasterMk cId="3895218479" sldId="2147483648"/>
        </pc:sldMasterMkLst>
      </pc:sldMasterChg>
    </pc:docChg>
  </pc:docChgLst>
  <pc:docChgLst>
    <pc:chgData name="Jason Yip" userId="80070a12-7648-49c8-9fe1-39bc03dbc2bd" providerId="ADAL" clId="{45294D57-FF59-41B1-AD0F-21074EDC49BC}"/>
    <pc:docChg chg="delSld modSld">
      <pc:chgData name="Jason Yip" userId="80070a12-7648-49c8-9fe1-39bc03dbc2bd" providerId="ADAL" clId="{45294D57-FF59-41B1-AD0F-21074EDC49BC}" dt="2024-01-16T11:14:20.530" v="2" actId="207"/>
      <pc:docMkLst>
        <pc:docMk/>
      </pc:docMkLst>
      <pc:sldChg chg="modSp mod">
        <pc:chgData name="Jason Yip" userId="80070a12-7648-49c8-9fe1-39bc03dbc2bd" providerId="ADAL" clId="{45294D57-FF59-41B1-AD0F-21074EDC49BC}" dt="2024-01-16T11:14:20.530" v="2" actId="207"/>
        <pc:sldMkLst>
          <pc:docMk/>
          <pc:sldMk cId="786125231" sldId="258"/>
        </pc:sldMkLst>
      </pc:sldChg>
      <pc:sldChg chg="del">
        <pc:chgData name="Jason Yip" userId="80070a12-7648-49c8-9fe1-39bc03dbc2bd" providerId="ADAL" clId="{45294D57-FF59-41B1-AD0F-21074EDC49BC}" dt="2024-01-16T11:14:03.518" v="0" actId="47"/>
        <pc:sldMkLst>
          <pc:docMk/>
          <pc:sldMk cId="2444867063" sldId="261"/>
        </pc:sldMkLst>
      </pc:sldChg>
    </pc:docChg>
  </pc:docChgLst>
  <pc:docChgLst>
    <pc:chgData name="h m anderson" userId="a997c6ba-d746-4ef4-bbdc-01933e22ce19" providerId="ADAL" clId="{8C0C9234-DBF1-4E18-96B0-1C2103C74524}"/>
    <pc:docChg chg="modMainMaster">
      <pc:chgData name="h m anderson" userId="a997c6ba-d746-4ef4-bbdc-01933e22ce19" providerId="ADAL" clId="{8C0C9234-DBF1-4E18-96B0-1C2103C74524}" dt="2024-10-08T08:28:23.303" v="0" actId="735"/>
      <pc:docMkLst>
        <pc:docMk/>
      </pc:docMkLst>
      <pc:sldMasterChg chg="modSldLayout">
        <pc:chgData name="h m anderson" userId="a997c6ba-d746-4ef4-bbdc-01933e22ce19" providerId="ADAL" clId="{8C0C9234-DBF1-4E18-96B0-1C2103C74524}" dt="2024-10-08T08:28:23.303" v="0" actId="735"/>
        <pc:sldMasterMkLst>
          <pc:docMk/>
          <pc:sldMasterMk cId="3895218479" sldId="2147483648"/>
        </pc:sldMasterMkLst>
        <pc:sldLayoutChg chg="modSp">
          <pc:chgData name="h m anderson" userId="a997c6ba-d746-4ef4-bbdc-01933e22ce19" providerId="ADAL" clId="{8C0C9234-DBF1-4E18-96B0-1C2103C74524}" dt="2024-10-08T08:28:23.303" v="0" actId="735"/>
          <pc:sldLayoutMkLst>
            <pc:docMk/>
            <pc:sldMasterMk cId="3895218479" sldId="2147483648"/>
            <pc:sldLayoutMk cId="4063160774" sldId="2147483649"/>
          </pc:sldLayoutMkLst>
        </pc:sldLayoutChg>
      </pc:sldMasterChg>
    </pc:docChg>
  </pc:docChgLst>
  <pc:docChgLst>
    <pc:chgData name="h m anderson" userId="a997c6ba-d746-4ef4-bbdc-01933e22ce19" providerId="ADAL" clId="{CAC0DBE1-FEC6-48FD-83D7-C286D27789C2}"/>
    <pc:docChg chg="undo custSel addSld delSld modSld sldOrd">
      <pc:chgData name="h m anderson" userId="a997c6ba-d746-4ef4-bbdc-01933e22ce19" providerId="ADAL" clId="{CAC0DBE1-FEC6-48FD-83D7-C286D27789C2}" dt="2025-08-20T14:26:03.702" v="1803" actId="13244"/>
      <pc:docMkLst>
        <pc:docMk/>
      </pc:docMkLst>
      <pc:sldChg chg="modSp new mod">
        <pc:chgData name="h m anderson" userId="a997c6ba-d746-4ef4-bbdc-01933e22ce19" providerId="ADAL" clId="{CAC0DBE1-FEC6-48FD-83D7-C286D27789C2}" dt="2025-08-20T13:28:59.860" v="54" actId="20577"/>
        <pc:sldMkLst>
          <pc:docMk/>
          <pc:sldMk cId="2985436920" sldId="256"/>
        </pc:sldMkLst>
        <pc:spChg chg="mod">
          <ac:chgData name="h m anderson" userId="a997c6ba-d746-4ef4-bbdc-01933e22ce19" providerId="ADAL" clId="{CAC0DBE1-FEC6-48FD-83D7-C286D27789C2}" dt="2025-08-20T13:27:50.292" v="10" actId="20577"/>
          <ac:spMkLst>
            <pc:docMk/>
            <pc:sldMk cId="2985436920" sldId="256"/>
            <ac:spMk id="2" creationId="{09CBD977-CEBC-0CA9-D03D-09E197E4A0B7}"/>
          </ac:spMkLst>
        </pc:spChg>
        <pc:spChg chg="mod">
          <ac:chgData name="h m anderson" userId="a997c6ba-d746-4ef4-bbdc-01933e22ce19" providerId="ADAL" clId="{CAC0DBE1-FEC6-48FD-83D7-C286D27789C2}" dt="2025-08-20T13:28:59.860" v="54" actId="20577"/>
          <ac:spMkLst>
            <pc:docMk/>
            <pc:sldMk cId="2985436920" sldId="256"/>
            <ac:spMk id="3" creationId="{B8958DDE-9EFE-2DDA-65B9-7B52669C78C2}"/>
          </ac:spMkLst>
        </pc:spChg>
      </pc:sldChg>
      <pc:sldChg chg="del">
        <pc:chgData name="h m anderson" userId="a997c6ba-d746-4ef4-bbdc-01933e22ce19" providerId="ADAL" clId="{CAC0DBE1-FEC6-48FD-83D7-C286D27789C2}" dt="2025-08-20T13:26:44.505" v="0" actId="2696"/>
        <pc:sldMkLst>
          <pc:docMk/>
          <pc:sldMk cId="1760598831" sldId="257"/>
        </pc:sldMkLst>
      </pc:sldChg>
      <pc:sldChg chg="modSp new mod">
        <pc:chgData name="h m anderson" userId="a997c6ba-d746-4ef4-bbdc-01933e22ce19" providerId="ADAL" clId="{CAC0DBE1-FEC6-48FD-83D7-C286D27789C2}" dt="2025-08-20T13:29:16.773" v="60"/>
        <pc:sldMkLst>
          <pc:docMk/>
          <pc:sldMk cId="2892559911" sldId="257"/>
        </pc:sldMkLst>
        <pc:spChg chg="mod">
          <ac:chgData name="h m anderson" userId="a997c6ba-d746-4ef4-bbdc-01933e22ce19" providerId="ADAL" clId="{CAC0DBE1-FEC6-48FD-83D7-C286D27789C2}" dt="2025-08-20T13:28:33.666" v="44" actId="20577"/>
          <ac:spMkLst>
            <pc:docMk/>
            <pc:sldMk cId="2892559911" sldId="257"/>
            <ac:spMk id="2" creationId="{4A3E8676-8881-BB0E-914A-1E68C79DC90C}"/>
          </ac:spMkLst>
        </pc:spChg>
        <pc:spChg chg="mod">
          <ac:chgData name="h m anderson" userId="a997c6ba-d746-4ef4-bbdc-01933e22ce19" providerId="ADAL" clId="{CAC0DBE1-FEC6-48FD-83D7-C286D27789C2}" dt="2025-08-20T13:29:04.132" v="55" actId="14100"/>
          <ac:spMkLst>
            <pc:docMk/>
            <pc:sldMk cId="2892559911" sldId="257"/>
            <ac:spMk id="3" creationId="{0B9A6B9C-B0F2-5D05-9128-7518AD8B5009}"/>
          </ac:spMkLst>
        </pc:spChg>
        <pc:spChg chg="mod">
          <ac:chgData name="h m anderson" userId="a997c6ba-d746-4ef4-bbdc-01933e22ce19" providerId="ADAL" clId="{CAC0DBE1-FEC6-48FD-83D7-C286D27789C2}" dt="2025-08-20T13:29:16.773" v="60"/>
          <ac:spMkLst>
            <pc:docMk/>
            <pc:sldMk cId="2892559911" sldId="257"/>
            <ac:spMk id="4" creationId="{D05B5960-8A98-5A37-FB10-1E1D2363C899}"/>
          </ac:spMkLst>
        </pc:spChg>
      </pc:sldChg>
      <pc:sldChg chg="del">
        <pc:chgData name="h m anderson" userId="a997c6ba-d746-4ef4-bbdc-01933e22ce19" providerId="ADAL" clId="{CAC0DBE1-FEC6-48FD-83D7-C286D27789C2}" dt="2025-08-20T13:26:44.505" v="0" actId="2696"/>
        <pc:sldMkLst>
          <pc:docMk/>
          <pc:sldMk cId="786125231" sldId="258"/>
        </pc:sldMkLst>
      </pc:sldChg>
      <pc:sldChg chg="addSp delSp modSp new mod">
        <pc:chgData name="h m anderson" userId="a997c6ba-d746-4ef4-bbdc-01933e22ce19" providerId="ADAL" clId="{CAC0DBE1-FEC6-48FD-83D7-C286D27789C2}" dt="2025-08-20T14:26:03.702" v="1803" actId="13244"/>
        <pc:sldMkLst>
          <pc:docMk/>
          <pc:sldMk cId="2856208867" sldId="258"/>
        </pc:sldMkLst>
        <pc:spChg chg="mod">
          <ac:chgData name="h m anderson" userId="a997c6ba-d746-4ef4-bbdc-01933e22ce19" providerId="ADAL" clId="{CAC0DBE1-FEC6-48FD-83D7-C286D27789C2}" dt="2025-08-20T13:29:25.418" v="72" actId="20577"/>
          <ac:spMkLst>
            <pc:docMk/>
            <pc:sldMk cId="2856208867" sldId="258"/>
            <ac:spMk id="2" creationId="{8BCA7B67-7096-5253-4A48-A21A8A922987}"/>
          </ac:spMkLst>
        </pc:spChg>
        <pc:spChg chg="mod">
          <ac:chgData name="h m anderson" userId="a997c6ba-d746-4ef4-bbdc-01933e22ce19" providerId="ADAL" clId="{CAC0DBE1-FEC6-48FD-83D7-C286D27789C2}" dt="2025-08-20T13:33:58.628" v="78" actId="14100"/>
          <ac:spMkLst>
            <pc:docMk/>
            <pc:sldMk cId="2856208867" sldId="258"/>
            <ac:spMk id="3" creationId="{94C4AE97-E238-49C3-1521-A502ABE9D2FB}"/>
          </ac:spMkLst>
        </pc:spChg>
        <pc:spChg chg="del mod">
          <ac:chgData name="h m anderson" userId="a997c6ba-d746-4ef4-bbdc-01933e22ce19" providerId="ADAL" clId="{CAC0DBE1-FEC6-48FD-83D7-C286D27789C2}" dt="2025-08-20T13:34:00.892" v="79" actId="478"/>
          <ac:spMkLst>
            <pc:docMk/>
            <pc:sldMk cId="2856208867" sldId="258"/>
            <ac:spMk id="4" creationId="{A2155BD9-80B8-D51E-5713-AD43D2C6B7F9}"/>
          </ac:spMkLst>
        </pc:spChg>
        <pc:spChg chg="mod ord">
          <ac:chgData name="h m anderson" userId="a997c6ba-d746-4ef4-bbdc-01933e22ce19" providerId="ADAL" clId="{CAC0DBE1-FEC6-48FD-83D7-C286D27789C2}" dt="2025-08-20T14:26:03.702" v="1803" actId="13244"/>
          <ac:spMkLst>
            <pc:docMk/>
            <pc:sldMk cId="2856208867" sldId="258"/>
            <ac:spMk id="5" creationId="{8761B3FB-C76C-A28D-D24C-8F83103DE1CB}"/>
          </ac:spMkLst>
        </pc:spChg>
        <pc:picChg chg="add mod">
          <ac:chgData name="h m anderson" userId="a997c6ba-d746-4ef4-bbdc-01933e22ce19" providerId="ADAL" clId="{CAC0DBE1-FEC6-48FD-83D7-C286D27789C2}" dt="2025-08-20T13:35:43.503" v="88" actId="1076"/>
          <ac:picMkLst>
            <pc:docMk/>
            <pc:sldMk cId="2856208867" sldId="258"/>
            <ac:picMk id="7" creationId="{2EB94A4B-54C1-697C-21A5-CB7687BBA4F5}"/>
          </ac:picMkLst>
        </pc:picChg>
      </pc:sldChg>
      <pc:sldChg chg="del">
        <pc:chgData name="h m anderson" userId="a997c6ba-d746-4ef4-bbdc-01933e22ce19" providerId="ADAL" clId="{CAC0DBE1-FEC6-48FD-83D7-C286D27789C2}" dt="2025-08-20T13:26:44.505" v="0" actId="2696"/>
        <pc:sldMkLst>
          <pc:docMk/>
          <pc:sldMk cId="2017383028" sldId="259"/>
        </pc:sldMkLst>
      </pc:sldChg>
      <pc:sldChg chg="addSp modSp new mod">
        <pc:chgData name="h m anderson" userId="a997c6ba-d746-4ef4-bbdc-01933e22ce19" providerId="ADAL" clId="{CAC0DBE1-FEC6-48FD-83D7-C286D27789C2}" dt="2025-08-20T13:40:13.386" v="112"/>
        <pc:sldMkLst>
          <pc:docMk/>
          <pc:sldMk cId="3413807118" sldId="259"/>
        </pc:sldMkLst>
        <pc:spChg chg="mod">
          <ac:chgData name="h m anderson" userId="a997c6ba-d746-4ef4-bbdc-01933e22ce19" providerId="ADAL" clId="{CAC0DBE1-FEC6-48FD-83D7-C286D27789C2}" dt="2025-08-20T13:39:15.824" v="106" actId="20577"/>
          <ac:spMkLst>
            <pc:docMk/>
            <pc:sldMk cId="3413807118" sldId="259"/>
            <ac:spMk id="2" creationId="{9CEF1145-386A-2C0F-7568-2742395EC6B5}"/>
          </ac:spMkLst>
        </pc:spChg>
        <pc:spChg chg="mod">
          <ac:chgData name="h m anderson" userId="a997c6ba-d746-4ef4-bbdc-01933e22ce19" providerId="ADAL" clId="{CAC0DBE1-FEC6-48FD-83D7-C286D27789C2}" dt="2025-08-20T13:40:03.157" v="111" actId="14100"/>
          <ac:spMkLst>
            <pc:docMk/>
            <pc:sldMk cId="3413807118" sldId="259"/>
            <ac:spMk id="3" creationId="{AD996C97-012C-546F-18E2-71FB63160A01}"/>
          </ac:spMkLst>
        </pc:spChg>
        <pc:spChg chg="mod">
          <ac:chgData name="h m anderson" userId="a997c6ba-d746-4ef4-bbdc-01933e22ce19" providerId="ADAL" clId="{CAC0DBE1-FEC6-48FD-83D7-C286D27789C2}" dt="2025-08-20T13:39:09.732" v="91" actId="20577"/>
          <ac:spMkLst>
            <pc:docMk/>
            <pc:sldMk cId="3413807118" sldId="259"/>
            <ac:spMk id="4" creationId="{B2C8C8FB-1ED9-1BDF-9DFF-686D6D286733}"/>
          </ac:spMkLst>
        </pc:spChg>
        <pc:picChg chg="add mod">
          <ac:chgData name="h m anderson" userId="a997c6ba-d746-4ef4-bbdc-01933e22ce19" providerId="ADAL" clId="{CAC0DBE1-FEC6-48FD-83D7-C286D27789C2}" dt="2025-08-20T13:40:13.386" v="112"/>
          <ac:picMkLst>
            <pc:docMk/>
            <pc:sldMk cId="3413807118" sldId="259"/>
            <ac:picMk id="5" creationId="{8F394AE2-5317-05DC-7D57-ED2860AD79D5}"/>
          </ac:picMkLst>
        </pc:picChg>
      </pc:sldChg>
      <pc:sldChg chg="addSp delSp modSp new mod">
        <pc:chgData name="h m anderson" userId="a997c6ba-d746-4ef4-bbdc-01933e22ce19" providerId="ADAL" clId="{CAC0DBE1-FEC6-48FD-83D7-C286D27789C2}" dt="2025-08-20T14:22:35.137" v="1444" actId="27636"/>
        <pc:sldMkLst>
          <pc:docMk/>
          <pc:sldMk cId="673462560" sldId="260"/>
        </pc:sldMkLst>
        <pc:spChg chg="mod">
          <ac:chgData name="h m anderson" userId="a997c6ba-d746-4ef4-bbdc-01933e22ce19" providerId="ADAL" clId="{CAC0DBE1-FEC6-48FD-83D7-C286D27789C2}" dt="2025-08-20T13:41:50.474" v="131" actId="20577"/>
          <ac:spMkLst>
            <pc:docMk/>
            <pc:sldMk cId="673462560" sldId="260"/>
            <ac:spMk id="2" creationId="{DFBD5D2A-2437-DE6A-0EA1-C1A18884D8F2}"/>
          </ac:spMkLst>
        </pc:spChg>
        <pc:spChg chg="mod">
          <ac:chgData name="h m anderson" userId="a997c6ba-d746-4ef4-bbdc-01933e22ce19" providerId="ADAL" clId="{CAC0DBE1-FEC6-48FD-83D7-C286D27789C2}" dt="2025-08-20T14:22:35.137" v="1444" actId="27636"/>
          <ac:spMkLst>
            <pc:docMk/>
            <pc:sldMk cId="673462560" sldId="260"/>
            <ac:spMk id="3" creationId="{98F2CBB6-1DD6-0FE2-17D6-330474030B88}"/>
          </ac:spMkLst>
        </pc:spChg>
        <pc:spChg chg="del">
          <ac:chgData name="h m anderson" userId="a997c6ba-d746-4ef4-bbdc-01933e22ce19" providerId="ADAL" clId="{CAC0DBE1-FEC6-48FD-83D7-C286D27789C2}" dt="2025-08-20T13:44:26.917" v="218" actId="478"/>
          <ac:spMkLst>
            <pc:docMk/>
            <pc:sldMk cId="673462560" sldId="260"/>
            <ac:spMk id="4" creationId="{85FD68D7-4885-77CB-7323-47DC1D62B930}"/>
          </ac:spMkLst>
        </pc:spChg>
        <pc:spChg chg="mod">
          <ac:chgData name="h m anderson" userId="a997c6ba-d746-4ef4-bbdc-01933e22ce19" providerId="ADAL" clId="{CAC0DBE1-FEC6-48FD-83D7-C286D27789C2}" dt="2025-08-20T13:41:40.055" v="115" actId="20577"/>
          <ac:spMkLst>
            <pc:docMk/>
            <pc:sldMk cId="673462560" sldId="260"/>
            <ac:spMk id="5" creationId="{C81AC1D9-18BF-4B28-6A27-4031F6FB8615}"/>
          </ac:spMkLst>
        </pc:spChg>
        <pc:picChg chg="add mod">
          <ac:chgData name="h m anderson" userId="a997c6ba-d746-4ef4-bbdc-01933e22ce19" providerId="ADAL" clId="{CAC0DBE1-FEC6-48FD-83D7-C286D27789C2}" dt="2025-08-20T14:22:11.750" v="1437" actId="962"/>
          <ac:picMkLst>
            <pc:docMk/>
            <pc:sldMk cId="673462560" sldId="260"/>
            <ac:picMk id="1026" creationId="{738FC5F3-37DD-1B0F-8D69-69590A7A6B17}"/>
          </ac:picMkLst>
        </pc:picChg>
      </pc:sldChg>
      <pc:sldChg chg="del">
        <pc:chgData name="h m anderson" userId="a997c6ba-d746-4ef4-bbdc-01933e22ce19" providerId="ADAL" clId="{CAC0DBE1-FEC6-48FD-83D7-C286D27789C2}" dt="2025-08-20T13:26:44.505" v="0" actId="2696"/>
        <pc:sldMkLst>
          <pc:docMk/>
          <pc:sldMk cId="3877295795" sldId="260"/>
        </pc:sldMkLst>
      </pc:sldChg>
      <pc:sldChg chg="addSp delSp modSp new del mod">
        <pc:chgData name="h m anderson" userId="a997c6ba-d746-4ef4-bbdc-01933e22ce19" providerId="ADAL" clId="{CAC0DBE1-FEC6-48FD-83D7-C286D27789C2}" dt="2025-08-20T13:48:54.751" v="262" actId="2696"/>
        <pc:sldMkLst>
          <pc:docMk/>
          <pc:sldMk cId="367026368" sldId="261"/>
        </pc:sldMkLst>
        <pc:spChg chg="add del">
          <ac:chgData name="h m anderson" userId="a997c6ba-d746-4ef4-bbdc-01933e22ce19" providerId="ADAL" clId="{CAC0DBE1-FEC6-48FD-83D7-C286D27789C2}" dt="2025-08-20T13:47:25.370" v="233" actId="478"/>
          <ac:spMkLst>
            <pc:docMk/>
            <pc:sldMk cId="367026368" sldId="261"/>
            <ac:spMk id="3" creationId="{E01B505C-0535-B4DA-18FB-20558FC4F89F}"/>
          </ac:spMkLst>
        </pc:spChg>
        <pc:picChg chg="add mod">
          <ac:chgData name="h m anderson" userId="a997c6ba-d746-4ef4-bbdc-01933e22ce19" providerId="ADAL" clId="{CAC0DBE1-FEC6-48FD-83D7-C286D27789C2}" dt="2025-08-20T13:48:00.719" v="241" actId="14100"/>
          <ac:picMkLst>
            <pc:docMk/>
            <pc:sldMk cId="367026368" sldId="261"/>
            <ac:picMk id="5" creationId="{852F9112-EDF7-8AF4-B516-AD446DA6FB23}"/>
          </ac:picMkLst>
        </pc:picChg>
        <pc:picChg chg="add del mod">
          <ac:chgData name="h m anderson" userId="a997c6ba-d746-4ef4-bbdc-01933e22ce19" providerId="ADAL" clId="{CAC0DBE1-FEC6-48FD-83D7-C286D27789C2}" dt="2025-08-20T13:47:40.639" v="237" actId="478"/>
          <ac:picMkLst>
            <pc:docMk/>
            <pc:sldMk cId="367026368" sldId="261"/>
            <ac:picMk id="2050" creationId="{93E252BC-C35E-5F9F-8C43-09B91CC1247A}"/>
          </ac:picMkLst>
        </pc:picChg>
      </pc:sldChg>
      <pc:sldChg chg="del">
        <pc:chgData name="h m anderson" userId="a997c6ba-d746-4ef4-bbdc-01933e22ce19" providerId="ADAL" clId="{CAC0DBE1-FEC6-48FD-83D7-C286D27789C2}" dt="2025-08-20T13:26:44.505" v="0" actId="2696"/>
        <pc:sldMkLst>
          <pc:docMk/>
          <pc:sldMk cId="2339776406" sldId="261"/>
        </pc:sldMkLst>
      </pc:sldChg>
      <pc:sldChg chg="del">
        <pc:chgData name="h m anderson" userId="a997c6ba-d746-4ef4-bbdc-01933e22ce19" providerId="ADAL" clId="{CAC0DBE1-FEC6-48FD-83D7-C286D27789C2}" dt="2025-08-20T13:26:44.505" v="0" actId="2696"/>
        <pc:sldMkLst>
          <pc:docMk/>
          <pc:sldMk cId="155965927" sldId="262"/>
        </pc:sldMkLst>
      </pc:sldChg>
      <pc:sldChg chg="addSp delSp modSp new mod">
        <pc:chgData name="h m anderson" userId="a997c6ba-d746-4ef4-bbdc-01933e22ce19" providerId="ADAL" clId="{CAC0DBE1-FEC6-48FD-83D7-C286D27789C2}" dt="2025-08-20T14:25:42.236" v="1802" actId="20577"/>
        <pc:sldMkLst>
          <pc:docMk/>
          <pc:sldMk cId="1080176329" sldId="262"/>
        </pc:sldMkLst>
        <pc:spChg chg="add mod">
          <ac:chgData name="h m anderson" userId="a997c6ba-d746-4ef4-bbdc-01933e22ce19" providerId="ADAL" clId="{CAC0DBE1-FEC6-48FD-83D7-C286D27789C2}" dt="2025-08-20T14:25:42.236" v="1802" actId="20577"/>
          <ac:spMkLst>
            <pc:docMk/>
            <pc:sldMk cId="1080176329" sldId="262"/>
            <ac:spMk id="2" creationId="{07940F80-9A6C-9EBB-9A3F-2F2FE7CC9280}"/>
          </ac:spMkLst>
        </pc:spChg>
        <pc:spChg chg="del">
          <ac:chgData name="h m anderson" userId="a997c6ba-d746-4ef4-bbdc-01933e22ce19" providerId="ADAL" clId="{CAC0DBE1-FEC6-48FD-83D7-C286D27789C2}" dt="2025-08-20T13:48:10.878" v="244" actId="478"/>
          <ac:spMkLst>
            <pc:docMk/>
            <pc:sldMk cId="1080176329" sldId="262"/>
            <ac:spMk id="2" creationId="{BE2DF7BD-CCF2-B727-0B47-805875A20CF5}"/>
          </ac:spMkLst>
        </pc:spChg>
        <pc:spChg chg="del">
          <ac:chgData name="h m anderson" userId="a997c6ba-d746-4ef4-bbdc-01933e22ce19" providerId="ADAL" clId="{CAC0DBE1-FEC6-48FD-83D7-C286D27789C2}" dt="2025-08-20T13:48:10.080" v="243" actId="478"/>
          <ac:spMkLst>
            <pc:docMk/>
            <pc:sldMk cId="1080176329" sldId="262"/>
            <ac:spMk id="3" creationId="{FD518BF0-7D2C-9A5F-2011-35341CC74EC2}"/>
          </ac:spMkLst>
        </pc:spChg>
        <pc:spChg chg="mod">
          <ac:chgData name="h m anderson" userId="a997c6ba-d746-4ef4-bbdc-01933e22ce19" providerId="ADAL" clId="{CAC0DBE1-FEC6-48FD-83D7-C286D27789C2}" dt="2025-08-20T13:49:01.273" v="264" actId="20577"/>
          <ac:spMkLst>
            <pc:docMk/>
            <pc:sldMk cId="1080176329" sldId="262"/>
            <ac:spMk id="4" creationId="{5E0D6AC8-D43C-740B-84F7-6F1B2487A0E8}"/>
          </ac:spMkLst>
        </pc:spChg>
        <pc:picChg chg="add mod modCrop">
          <ac:chgData name="h m anderson" userId="a997c6ba-d746-4ef4-bbdc-01933e22ce19" providerId="ADAL" clId="{CAC0DBE1-FEC6-48FD-83D7-C286D27789C2}" dt="2025-08-20T14:23:11.712" v="1572" actId="962"/>
          <ac:picMkLst>
            <pc:docMk/>
            <pc:sldMk cId="1080176329" sldId="262"/>
            <ac:picMk id="5" creationId="{93CD770E-89C3-DB6D-2E5E-3C8070B2570F}"/>
          </ac:picMkLst>
        </pc:picChg>
      </pc:sldChg>
      <pc:sldChg chg="del">
        <pc:chgData name="h m anderson" userId="a997c6ba-d746-4ef4-bbdc-01933e22ce19" providerId="ADAL" clId="{CAC0DBE1-FEC6-48FD-83D7-C286D27789C2}" dt="2025-08-20T13:26:44.505" v="0" actId="2696"/>
        <pc:sldMkLst>
          <pc:docMk/>
          <pc:sldMk cId="783270624" sldId="263"/>
        </pc:sldMkLst>
      </pc:sldChg>
      <pc:sldChg chg="addSp delSp modSp new mod">
        <pc:chgData name="h m anderson" userId="a997c6ba-d746-4ef4-bbdc-01933e22ce19" providerId="ADAL" clId="{CAC0DBE1-FEC6-48FD-83D7-C286D27789C2}" dt="2025-08-20T14:24:08.867" v="1800" actId="962"/>
        <pc:sldMkLst>
          <pc:docMk/>
          <pc:sldMk cId="4281221701" sldId="263"/>
        </pc:sldMkLst>
        <pc:spChg chg="mod">
          <ac:chgData name="h m anderson" userId="a997c6ba-d746-4ef4-bbdc-01933e22ce19" providerId="ADAL" clId="{CAC0DBE1-FEC6-48FD-83D7-C286D27789C2}" dt="2025-08-20T13:50:05.951" v="305" actId="20577"/>
          <ac:spMkLst>
            <pc:docMk/>
            <pc:sldMk cId="4281221701" sldId="263"/>
            <ac:spMk id="2" creationId="{44DAE3D6-C771-806F-D659-F61D644E784F}"/>
          </ac:spMkLst>
        </pc:spChg>
        <pc:spChg chg="del mod">
          <ac:chgData name="h m anderson" userId="a997c6ba-d746-4ef4-bbdc-01933e22ce19" providerId="ADAL" clId="{CAC0DBE1-FEC6-48FD-83D7-C286D27789C2}" dt="2025-08-20T13:50:44.792" v="312"/>
          <ac:spMkLst>
            <pc:docMk/>
            <pc:sldMk cId="4281221701" sldId="263"/>
            <ac:spMk id="3" creationId="{89B3668C-C1C7-D83F-9FB5-5D8F67652193}"/>
          </ac:spMkLst>
        </pc:spChg>
        <pc:spChg chg="mod">
          <ac:chgData name="h m anderson" userId="a997c6ba-d746-4ef4-bbdc-01933e22ce19" providerId="ADAL" clId="{CAC0DBE1-FEC6-48FD-83D7-C286D27789C2}" dt="2025-08-20T13:49:30.947" v="267" actId="20577"/>
          <ac:spMkLst>
            <pc:docMk/>
            <pc:sldMk cId="4281221701" sldId="263"/>
            <ac:spMk id="4" creationId="{792614A3-F607-5556-A50F-520BD13DADC6}"/>
          </ac:spMkLst>
        </pc:spChg>
        <pc:spChg chg="add mod">
          <ac:chgData name="h m anderson" userId="a997c6ba-d746-4ef4-bbdc-01933e22ce19" providerId="ADAL" clId="{CAC0DBE1-FEC6-48FD-83D7-C286D27789C2}" dt="2025-08-20T13:51:25.411" v="316" actId="1076"/>
          <ac:spMkLst>
            <pc:docMk/>
            <pc:sldMk cId="4281221701" sldId="263"/>
            <ac:spMk id="5" creationId="{1DEAC3CA-3618-097F-C8A2-A6A78993769B}"/>
          </ac:spMkLst>
        </pc:spChg>
        <pc:picChg chg="add mod">
          <ac:chgData name="h m anderson" userId="a997c6ba-d746-4ef4-bbdc-01933e22ce19" providerId="ADAL" clId="{CAC0DBE1-FEC6-48FD-83D7-C286D27789C2}" dt="2025-08-20T14:24:08.867" v="1800" actId="962"/>
          <ac:picMkLst>
            <pc:docMk/>
            <pc:sldMk cId="4281221701" sldId="263"/>
            <ac:picMk id="3074" creationId="{ADF4DDDA-B620-92E0-44FC-65C24BC48617}"/>
          </ac:picMkLst>
        </pc:picChg>
      </pc:sldChg>
      <pc:sldChg chg="modSp new mod">
        <pc:chgData name="h m anderson" userId="a997c6ba-d746-4ef4-bbdc-01933e22ce19" providerId="ADAL" clId="{CAC0DBE1-FEC6-48FD-83D7-C286D27789C2}" dt="2025-08-20T14:05:31.846" v="394" actId="20577"/>
        <pc:sldMkLst>
          <pc:docMk/>
          <pc:sldMk cId="4293807256" sldId="264"/>
        </pc:sldMkLst>
        <pc:spChg chg="mod">
          <ac:chgData name="h m anderson" userId="a997c6ba-d746-4ef4-bbdc-01933e22ce19" providerId="ADAL" clId="{CAC0DBE1-FEC6-48FD-83D7-C286D27789C2}" dt="2025-08-20T14:03:13.265" v="354" actId="20577"/>
          <ac:spMkLst>
            <pc:docMk/>
            <pc:sldMk cId="4293807256" sldId="264"/>
            <ac:spMk id="2" creationId="{A1CD246F-0895-CC09-2F72-F1BFA88E986B}"/>
          </ac:spMkLst>
        </pc:spChg>
        <pc:spChg chg="mod">
          <ac:chgData name="h m anderson" userId="a997c6ba-d746-4ef4-bbdc-01933e22ce19" providerId="ADAL" clId="{CAC0DBE1-FEC6-48FD-83D7-C286D27789C2}" dt="2025-08-20T14:05:31.846" v="394" actId="20577"/>
          <ac:spMkLst>
            <pc:docMk/>
            <pc:sldMk cId="4293807256" sldId="264"/>
            <ac:spMk id="3" creationId="{7F428E58-79CD-2812-3F1F-B7E6890AE454}"/>
          </ac:spMkLst>
        </pc:spChg>
        <pc:spChg chg="mod">
          <ac:chgData name="h m anderson" userId="a997c6ba-d746-4ef4-bbdc-01933e22ce19" providerId="ADAL" clId="{CAC0DBE1-FEC6-48FD-83D7-C286D27789C2}" dt="2025-08-20T14:03:04.071" v="322" actId="20577"/>
          <ac:spMkLst>
            <pc:docMk/>
            <pc:sldMk cId="4293807256" sldId="264"/>
            <ac:spMk id="4" creationId="{C72DE4DF-CA67-2EC8-7B96-3CF308DE3282}"/>
          </ac:spMkLst>
        </pc:spChg>
      </pc:sldChg>
      <pc:sldChg chg="modSp add mod">
        <pc:chgData name="h m anderson" userId="a997c6ba-d746-4ef4-bbdc-01933e22ce19" providerId="ADAL" clId="{CAC0DBE1-FEC6-48FD-83D7-C286D27789C2}" dt="2025-08-20T14:05:52.067" v="404" actId="15"/>
        <pc:sldMkLst>
          <pc:docMk/>
          <pc:sldMk cId="4118081494" sldId="265"/>
        </pc:sldMkLst>
        <pc:spChg chg="mod">
          <ac:chgData name="h m anderson" userId="a997c6ba-d746-4ef4-bbdc-01933e22ce19" providerId="ADAL" clId="{CAC0DBE1-FEC6-48FD-83D7-C286D27789C2}" dt="2025-08-20T14:05:02.073" v="377" actId="403"/>
          <ac:spMkLst>
            <pc:docMk/>
            <pc:sldMk cId="4118081494" sldId="265"/>
            <ac:spMk id="2" creationId="{33DAF111-2A8F-2B5F-AFAD-0F5F8708D5DF}"/>
          </ac:spMkLst>
        </pc:spChg>
        <pc:spChg chg="mod">
          <ac:chgData name="h m anderson" userId="a997c6ba-d746-4ef4-bbdc-01933e22ce19" providerId="ADAL" clId="{CAC0DBE1-FEC6-48FD-83D7-C286D27789C2}" dt="2025-08-20T14:05:52.067" v="404" actId="15"/>
          <ac:spMkLst>
            <pc:docMk/>
            <pc:sldMk cId="4118081494" sldId="265"/>
            <ac:spMk id="3" creationId="{99817B45-A1BD-1B2D-5DDD-450E4FFAA6C6}"/>
          </ac:spMkLst>
        </pc:spChg>
      </pc:sldChg>
      <pc:sldChg chg="addSp delSp modSp new mod">
        <pc:chgData name="h m anderson" userId="a997c6ba-d746-4ef4-bbdc-01933e22ce19" providerId="ADAL" clId="{CAC0DBE1-FEC6-48FD-83D7-C286D27789C2}" dt="2025-08-20T14:09:09.675" v="418" actId="1076"/>
        <pc:sldMkLst>
          <pc:docMk/>
          <pc:sldMk cId="543326229" sldId="266"/>
        </pc:sldMkLst>
        <pc:spChg chg="del">
          <ac:chgData name="h m anderson" userId="a997c6ba-d746-4ef4-bbdc-01933e22ce19" providerId="ADAL" clId="{CAC0DBE1-FEC6-48FD-83D7-C286D27789C2}" dt="2025-08-20T14:08:42.003" v="408" actId="478"/>
          <ac:spMkLst>
            <pc:docMk/>
            <pc:sldMk cId="543326229" sldId="266"/>
            <ac:spMk id="2" creationId="{DC44EB47-0BAA-DC19-7811-3EB1902A1780}"/>
          </ac:spMkLst>
        </pc:spChg>
        <pc:spChg chg="del mod">
          <ac:chgData name="h m anderson" userId="a997c6ba-d746-4ef4-bbdc-01933e22ce19" providerId="ADAL" clId="{CAC0DBE1-FEC6-48FD-83D7-C286D27789C2}" dt="2025-08-20T14:08:43.929" v="410" actId="478"/>
          <ac:spMkLst>
            <pc:docMk/>
            <pc:sldMk cId="543326229" sldId="266"/>
            <ac:spMk id="3" creationId="{9930E64C-1D39-22E3-CB7D-316CCA76B34B}"/>
          </ac:spMkLst>
        </pc:spChg>
        <pc:spChg chg="mod">
          <ac:chgData name="h m anderson" userId="a997c6ba-d746-4ef4-bbdc-01933e22ce19" providerId="ADAL" clId="{CAC0DBE1-FEC6-48FD-83D7-C286D27789C2}" dt="2025-08-20T14:08:39.437" v="407" actId="20577"/>
          <ac:spMkLst>
            <pc:docMk/>
            <pc:sldMk cId="543326229" sldId="266"/>
            <ac:spMk id="4" creationId="{989DE18D-311D-50B9-06E8-77D4E2413F32}"/>
          </ac:spMkLst>
        </pc:spChg>
        <pc:picChg chg="add mod">
          <ac:chgData name="h m anderson" userId="a997c6ba-d746-4ef4-bbdc-01933e22ce19" providerId="ADAL" clId="{CAC0DBE1-FEC6-48FD-83D7-C286D27789C2}" dt="2025-08-20T14:09:09.675" v="418" actId="1076"/>
          <ac:picMkLst>
            <pc:docMk/>
            <pc:sldMk cId="543326229" sldId="266"/>
            <ac:picMk id="5122" creationId="{872C64A1-791C-9C8B-9741-DF5DF2F69A84}"/>
          </ac:picMkLst>
        </pc:picChg>
      </pc:sldChg>
      <pc:sldChg chg="addSp delSp modSp add mod modAnim">
        <pc:chgData name="h m anderson" userId="a997c6ba-d746-4ef4-bbdc-01933e22ce19" providerId="ADAL" clId="{CAC0DBE1-FEC6-48FD-83D7-C286D27789C2}" dt="2025-08-20T14:10:13.632" v="427" actId="1076"/>
        <pc:sldMkLst>
          <pc:docMk/>
          <pc:sldMk cId="1622100314" sldId="267"/>
        </pc:sldMkLst>
        <pc:picChg chg="add mod">
          <ac:chgData name="h m anderson" userId="a997c6ba-d746-4ef4-bbdc-01933e22ce19" providerId="ADAL" clId="{CAC0DBE1-FEC6-48FD-83D7-C286D27789C2}" dt="2025-08-20T14:10:13.632" v="427" actId="1076"/>
          <ac:picMkLst>
            <pc:docMk/>
            <pc:sldMk cId="1622100314" sldId="267"/>
            <ac:picMk id="2" creationId="{C4F3AB01-CA1E-904D-E17D-E4B70CA3AA5A}"/>
          </ac:picMkLst>
        </pc:picChg>
        <pc:picChg chg="del">
          <ac:chgData name="h m anderson" userId="a997c6ba-d746-4ef4-bbdc-01933e22ce19" providerId="ADAL" clId="{CAC0DBE1-FEC6-48FD-83D7-C286D27789C2}" dt="2025-08-20T14:09:23.514" v="420" actId="478"/>
          <ac:picMkLst>
            <pc:docMk/>
            <pc:sldMk cId="1622100314" sldId="267"/>
            <ac:picMk id="5122" creationId="{ADBE6512-1289-8CDD-4AE2-76F3877C43C9}"/>
          </ac:picMkLst>
        </pc:picChg>
      </pc:sldChg>
      <pc:sldChg chg="addSp modSp add mod ord">
        <pc:chgData name="h m anderson" userId="a997c6ba-d746-4ef4-bbdc-01933e22ce19" providerId="ADAL" clId="{CAC0DBE1-FEC6-48FD-83D7-C286D27789C2}" dt="2025-08-20T14:14:22.834" v="642" actId="1076"/>
        <pc:sldMkLst>
          <pc:docMk/>
          <pc:sldMk cId="378366983" sldId="268"/>
        </pc:sldMkLst>
        <pc:spChg chg="mod">
          <ac:chgData name="h m anderson" userId="a997c6ba-d746-4ef4-bbdc-01933e22ce19" providerId="ADAL" clId="{CAC0DBE1-FEC6-48FD-83D7-C286D27789C2}" dt="2025-08-20T14:10:59.693" v="438" actId="27636"/>
          <ac:spMkLst>
            <pc:docMk/>
            <pc:sldMk cId="378366983" sldId="268"/>
            <ac:spMk id="3" creationId="{41E4B681-9914-B44C-FFCD-35DAF6F8B167}"/>
          </ac:spMkLst>
        </pc:spChg>
        <pc:spChg chg="add mod">
          <ac:chgData name="h m anderson" userId="a997c6ba-d746-4ef4-bbdc-01933e22ce19" providerId="ADAL" clId="{CAC0DBE1-FEC6-48FD-83D7-C286D27789C2}" dt="2025-08-20T14:14:22.834" v="642" actId="1076"/>
          <ac:spMkLst>
            <pc:docMk/>
            <pc:sldMk cId="378366983" sldId="268"/>
            <ac:spMk id="5" creationId="{B584D00D-4A41-CD71-5D7E-A7E94D458133}"/>
          </ac:spMkLst>
        </pc:spChg>
      </pc:sldChg>
      <pc:sldChg chg="modSp new mod">
        <pc:chgData name="h m anderson" userId="a997c6ba-d746-4ef4-bbdc-01933e22ce19" providerId="ADAL" clId="{CAC0DBE1-FEC6-48FD-83D7-C286D27789C2}" dt="2025-08-20T14:20:40.166" v="1087" actId="20577"/>
        <pc:sldMkLst>
          <pc:docMk/>
          <pc:sldMk cId="563651934" sldId="269"/>
        </pc:sldMkLst>
        <pc:spChg chg="mod">
          <ac:chgData name="h m anderson" userId="a997c6ba-d746-4ef4-bbdc-01933e22ce19" providerId="ADAL" clId="{CAC0DBE1-FEC6-48FD-83D7-C286D27789C2}" dt="2025-08-20T14:14:53.074" v="658" actId="20577"/>
          <ac:spMkLst>
            <pc:docMk/>
            <pc:sldMk cId="563651934" sldId="269"/>
            <ac:spMk id="2" creationId="{B9363EAB-659E-7885-A067-54E78A82AEB5}"/>
          </ac:spMkLst>
        </pc:spChg>
        <pc:spChg chg="mod">
          <ac:chgData name="h m anderson" userId="a997c6ba-d746-4ef4-bbdc-01933e22ce19" providerId="ADAL" clId="{CAC0DBE1-FEC6-48FD-83D7-C286D27789C2}" dt="2025-08-20T14:20:40.166" v="1087" actId="20577"/>
          <ac:spMkLst>
            <pc:docMk/>
            <pc:sldMk cId="563651934" sldId="269"/>
            <ac:spMk id="3" creationId="{E5B50642-2B7E-317B-DA86-4D09BACE3805}"/>
          </ac:spMkLst>
        </pc:spChg>
        <pc:spChg chg="mod">
          <ac:chgData name="h m anderson" userId="a997c6ba-d746-4ef4-bbdc-01933e22ce19" providerId="ADAL" clId="{CAC0DBE1-FEC6-48FD-83D7-C286D27789C2}" dt="2025-08-20T14:14:49.094" v="647" actId="20577"/>
          <ac:spMkLst>
            <pc:docMk/>
            <pc:sldMk cId="563651934" sldId="269"/>
            <ac:spMk id="4" creationId="{5585E2C3-4483-AEA2-639F-98996801B149}"/>
          </ac:spMkLst>
        </pc:spChg>
      </pc:sldChg>
    </pc:docChg>
  </pc:docChgLst>
  <pc:docChgLst>
    <pc:chgData name="h m anderson" userId="a997c6ba-d746-4ef4-bbdc-01933e22ce19" providerId="ADAL" clId="{687FDEDF-BF1F-480C-ADE2-67B07B9E4B8D}"/>
    <pc:docChg chg="undo redo custSel addSld modSld">
      <pc:chgData name="h m anderson" userId="a997c6ba-d746-4ef4-bbdc-01933e22ce19" providerId="ADAL" clId="{687FDEDF-BF1F-480C-ADE2-67B07B9E4B8D}" dt="2025-03-05T15:58:30.472" v="137" actId="20577"/>
      <pc:docMkLst>
        <pc:docMk/>
      </pc:docMkLst>
      <pc:sldChg chg="modSp mod">
        <pc:chgData name="h m anderson" userId="a997c6ba-d746-4ef4-bbdc-01933e22ce19" providerId="ADAL" clId="{687FDEDF-BF1F-480C-ADE2-67B07B9E4B8D}" dt="2025-02-25T11:55:10.344" v="88" actId="20577"/>
        <pc:sldMkLst>
          <pc:docMk/>
          <pc:sldMk cId="786125231" sldId="258"/>
        </pc:sldMkLst>
      </pc:sldChg>
      <pc:sldChg chg="addSp delSp modSp new mod">
        <pc:chgData name="h m anderson" userId="a997c6ba-d746-4ef4-bbdc-01933e22ce19" providerId="ADAL" clId="{687FDEDF-BF1F-480C-ADE2-67B07B9E4B8D}" dt="2025-03-05T15:58:30.472" v="137" actId="20577"/>
        <pc:sldMkLst>
          <pc:docMk/>
          <pc:sldMk cId="2339776406" sldId="261"/>
        </pc:sldMkLst>
      </pc:sldChg>
      <pc:sldChg chg="new">
        <pc:chgData name="h m anderson" userId="a997c6ba-d746-4ef4-bbdc-01933e22ce19" providerId="ADAL" clId="{687FDEDF-BF1F-480C-ADE2-67B07B9E4B8D}" dt="2025-02-28T10:31:14.393" v="90" actId="680"/>
        <pc:sldMkLst>
          <pc:docMk/>
          <pc:sldMk cId="155965927" sldId="26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DA90745-DBA4-C765-C307-792E2B365B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5F5DAF5-9EEF-4483-2AB2-4020A994949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34CDBC-FBF2-4E54-BC4C-0DF60B860262}" type="datetimeFigureOut">
              <a:rPr lang="en-GB" smtClean="0"/>
              <a:t>20/08/2025</a:t>
            </a:fld>
            <a:endParaRPr lang="en-GB"/>
          </a:p>
        </p:txBody>
      </p:sp>
      <p:sp>
        <p:nvSpPr>
          <p:cNvPr id="4" name="Footer Placeholder 3">
            <a:extLst>
              <a:ext uri="{FF2B5EF4-FFF2-40B4-BE49-F238E27FC236}">
                <a16:creationId xmlns:a16="http://schemas.microsoft.com/office/drawing/2014/main" id="{39E1756C-4340-04AA-0445-B6400E7394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A51AC13-0C1E-1474-1DBF-79C91676E93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580C15-BB0B-433A-899A-BFAA37C6654A}" type="slidenum">
              <a:rPr lang="en-GB" smtClean="0"/>
              <a:t>‹#›</a:t>
            </a:fld>
            <a:endParaRPr lang="en-GB"/>
          </a:p>
        </p:txBody>
      </p:sp>
    </p:spTree>
    <p:extLst>
      <p:ext uri="{BB962C8B-B14F-4D97-AF65-F5344CB8AC3E}">
        <p14:creationId xmlns:p14="http://schemas.microsoft.com/office/powerpoint/2010/main" val="560865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C4EAA-C2F5-4B91-8879-9CF40777DD8F}" type="datetimeFigureOut">
              <a:rPr lang="en-GB" smtClean="0"/>
              <a:t>20/08/2025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D59902-2C8B-4DC7-8E05-D309B315B1DF}" type="slidenum">
              <a:rPr lang="en-GB" smtClean="0"/>
              <a:t>‹#›</a:t>
            </a:fld>
            <a:endParaRPr lang="en-GB"/>
          </a:p>
        </p:txBody>
      </p:sp>
    </p:spTree>
    <p:extLst>
      <p:ext uri="{BB962C8B-B14F-4D97-AF65-F5344CB8AC3E}">
        <p14:creationId xmlns:p14="http://schemas.microsoft.com/office/powerpoint/2010/main" val="3690839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9143996" cy="2387600"/>
          </a:xfrm>
          <a:prstGeom prst="rect">
            <a:avLst/>
          </a:prstGeom>
        </p:spPr>
        <p:txBody>
          <a:bodyPr anchor="b">
            <a:normAutofit/>
          </a:bodyPr>
          <a:lstStyle>
            <a:lvl1pPr algn="l">
              <a:defRPr sz="4800">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1" y="3997888"/>
            <a:ext cx="5819774" cy="767661"/>
          </a:xfrm>
          <a:prstGeom prst="rect">
            <a:avLst/>
          </a:prstGeom>
        </p:spPr>
        <p:txBody>
          <a:bodyPr anchor="b">
            <a:normAutofit/>
          </a:bodyPr>
          <a:lstStyle>
            <a:lvl1pPr marL="0" indent="0" algn="l">
              <a:buNone/>
              <a:defRPr sz="1800">
                <a:solidFill>
                  <a:schemeClr val="bg1"/>
                </a:solidFill>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dirty="0"/>
              <a:t>Click to edit Master subtitle style</a:t>
            </a:r>
            <a:endParaRPr lang="en-GB" dirty="0"/>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a:t>
            </a:r>
            <a:r>
              <a:rPr lang="en-US" sz="1600" b="1" dirty="0">
                <a:solidFill>
                  <a:schemeClr val="bg1"/>
                </a:solidFill>
                <a:latin typeface="Derailed" panose="020B0503030101060003" pitchFamily="34" charset="77"/>
              </a:rPr>
              <a:t>For the world.</a:t>
            </a:r>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804804" y="1133422"/>
            <a:ext cx="8519068" cy="6021401"/>
          </a:xfrm>
          <a:prstGeom prst="rect">
            <a:avLst/>
          </a:prstGeom>
        </p:spPr>
      </p:pic>
      <p:sp>
        <p:nvSpPr>
          <p:cNvPr id="13" name="Date Placeholder 3">
            <a:extLst>
              <a:ext uri="{FF2B5EF4-FFF2-40B4-BE49-F238E27FC236}">
                <a16:creationId xmlns:a16="http://schemas.microsoft.com/office/drawing/2014/main" id="{53C654B7-6766-3D0F-0761-3DA493BE726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14" name="Footer Placeholder 4">
            <a:extLst>
              <a:ext uri="{FF2B5EF4-FFF2-40B4-BE49-F238E27FC236}">
                <a16:creationId xmlns:a16="http://schemas.microsoft.com/office/drawing/2014/main" id="{7C05CB58-6641-DEC5-AF57-2FBCD650A6E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5" name="Slide Number Placeholder 5">
            <a:extLst>
              <a:ext uri="{FF2B5EF4-FFF2-40B4-BE49-F238E27FC236}">
                <a16:creationId xmlns:a16="http://schemas.microsoft.com/office/drawing/2014/main" id="{3CFD1703-27C2-D68D-E30C-1A6C05735858}"/>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406316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ue Title and 3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D8FC6DFA-53D3-D102-D39E-1C2BFA0960C3}"/>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3" name="Straight Connector 2">
            <a:extLst>
              <a:ext uri="{FF2B5EF4-FFF2-40B4-BE49-F238E27FC236}">
                <a16:creationId xmlns:a16="http://schemas.microsoft.com/office/drawing/2014/main" id="{F8B2384C-9204-FF6D-D089-9980C86ED9DE}"/>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14EC0DF-DF92-9659-FD23-95EA7F7B3E89}"/>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9" name="TextBox 8">
            <a:extLst>
              <a:ext uri="{FF2B5EF4-FFF2-40B4-BE49-F238E27FC236}">
                <a16:creationId xmlns:a16="http://schemas.microsoft.com/office/drawing/2014/main" id="{EF7111DE-1179-08F4-ED9A-047B51F8D278}"/>
              </a:ext>
            </a:extLst>
          </p:cNvPr>
          <p:cNvSpPr txBox="1"/>
          <p:nvPr userDrawn="1"/>
        </p:nvSpPr>
        <p:spPr>
          <a:xfrm>
            <a:off x="8289524" y="6402456"/>
            <a:ext cx="3431356"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   From Newcastle. For the world.</a:t>
            </a:r>
          </a:p>
        </p:txBody>
      </p:sp>
      <p:sp>
        <p:nvSpPr>
          <p:cNvPr id="11" name="Date Placeholder 3">
            <a:extLst>
              <a:ext uri="{FF2B5EF4-FFF2-40B4-BE49-F238E27FC236}">
                <a16:creationId xmlns:a16="http://schemas.microsoft.com/office/drawing/2014/main" id="{34D552A0-DDB4-E652-6C84-E40D81A2F2F7}"/>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16" name="Footer Placeholder 4">
            <a:extLst>
              <a:ext uri="{FF2B5EF4-FFF2-40B4-BE49-F238E27FC236}">
                <a16:creationId xmlns:a16="http://schemas.microsoft.com/office/drawing/2014/main" id="{4A7212F5-5091-CA6A-7922-E0AEA097175A}"/>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7" name="Slide Number Placeholder 5">
            <a:extLst>
              <a:ext uri="{FF2B5EF4-FFF2-40B4-BE49-F238E27FC236}">
                <a16:creationId xmlns:a16="http://schemas.microsoft.com/office/drawing/2014/main" id="{70BF5103-450D-00AA-27F7-4E90D61A892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8" name="Text Placeholder 7">
            <a:extLst>
              <a:ext uri="{FF2B5EF4-FFF2-40B4-BE49-F238E27FC236}">
                <a16:creationId xmlns:a16="http://schemas.microsoft.com/office/drawing/2014/main" id="{F35FE44F-9A59-4C6C-54BC-2A1738442EFC}"/>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
        <p:nvSpPr>
          <p:cNvPr id="12" name="Title Placeholder 25">
            <a:extLst>
              <a:ext uri="{FF2B5EF4-FFF2-40B4-BE49-F238E27FC236}">
                <a16:creationId xmlns:a16="http://schemas.microsoft.com/office/drawing/2014/main" id="{A8BFF69E-DD06-9FD3-2362-DA88B7A32B41}"/>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311015237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1" y="1927072"/>
            <a:ext cx="5964453"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userDrawn="1"/>
        </p:nvCxnSpPr>
        <p:spPr>
          <a:xfrm flipV="1">
            <a:off x="912448" y="-558266"/>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804804" y="1133422"/>
            <a:ext cx="8519068" cy="6021401"/>
          </a:xfrm>
          <a:prstGeom prst="rect">
            <a:avLst/>
          </a:prstGeom>
        </p:spPr>
      </p:pic>
      <p:sp>
        <p:nvSpPr>
          <p:cNvPr id="3" name="Date Placeholder 3">
            <a:extLst>
              <a:ext uri="{FF2B5EF4-FFF2-40B4-BE49-F238E27FC236}">
                <a16:creationId xmlns:a16="http://schemas.microsoft.com/office/drawing/2014/main" id="{E46D611D-AED8-9F9B-BEE3-7A87D0FD03B3}"/>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13" name="Footer Placeholder 4">
            <a:extLst>
              <a:ext uri="{FF2B5EF4-FFF2-40B4-BE49-F238E27FC236}">
                <a16:creationId xmlns:a16="http://schemas.microsoft.com/office/drawing/2014/main" id="{B969741B-DBD9-15D8-A5D7-5A5B90624C88}"/>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4" name="Slide Number Placeholder 5">
            <a:extLst>
              <a:ext uri="{FF2B5EF4-FFF2-40B4-BE49-F238E27FC236}">
                <a16:creationId xmlns:a16="http://schemas.microsoft.com/office/drawing/2014/main" id="{F26668BE-85C6-CF41-520F-167CBB57A61A}"/>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395790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44444E-6 L 2.08333E-7 -0.70393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City">
    <p:bg>
      <p:bgRef idx="1001">
        <a:schemeClr val="bg1"/>
      </p:bgRef>
    </p:bg>
    <p:spTree>
      <p:nvGrpSpPr>
        <p:cNvPr id="1" name=""/>
        <p:cNvGrpSpPr/>
        <p:nvPr/>
      </p:nvGrpSpPr>
      <p:grpSpPr>
        <a:xfrm>
          <a:off x="0" y="0"/>
          <a:ext cx="0" cy="0"/>
          <a:chOff x="0" y="0"/>
          <a:chExt cx="0" cy="0"/>
        </a:xfrm>
      </p:grpSpPr>
      <p:pic>
        <p:nvPicPr>
          <p:cNvPr id="3" name="Picture 2" descr="Newcastle Cityscape">
            <a:extLst>
              <a:ext uri="{FF2B5EF4-FFF2-40B4-BE49-F238E27FC236}">
                <a16:creationId xmlns:a16="http://schemas.microsoft.com/office/drawing/2014/main" id="{EF99EB38-6334-A0DC-181B-3A9705D842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   From Newcastle. For the world.</a:t>
            </a:r>
          </a:p>
        </p:txBody>
      </p:sp>
      <p:sp>
        <p:nvSpPr>
          <p:cNvPr id="12" name="Date Placeholder 3">
            <a:extLst>
              <a:ext uri="{FF2B5EF4-FFF2-40B4-BE49-F238E27FC236}">
                <a16:creationId xmlns:a16="http://schemas.microsoft.com/office/drawing/2014/main" id="{73BD4321-1B21-C4D5-5232-2B7A774EDC6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15" name="Footer Placeholder 4">
            <a:extLst>
              <a:ext uri="{FF2B5EF4-FFF2-40B4-BE49-F238E27FC236}">
                <a16:creationId xmlns:a16="http://schemas.microsoft.com/office/drawing/2014/main" id="{574AE7ED-1099-210F-EF49-C4B8AEB7EBFC}"/>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6" name="Slide Number Placeholder 5">
            <a:extLst>
              <a:ext uri="{FF2B5EF4-FFF2-40B4-BE49-F238E27FC236}">
                <a16:creationId xmlns:a16="http://schemas.microsoft.com/office/drawing/2014/main" id="{EFFA8343-644D-B8C7-5190-667D05F96B7E}"/>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4" name="Rectangle 3">
            <a:extLst>
              <a:ext uri="{FF2B5EF4-FFF2-40B4-BE49-F238E27FC236}">
                <a16:creationId xmlns:a16="http://schemas.microsoft.com/office/drawing/2014/main" id="{ABB1AF48-2F0E-8C4E-6AEA-84D8333E10C5}"/>
              </a:ext>
            </a:extLst>
          </p:cNvPr>
          <p:cNvSpPr>
            <a:spLocks/>
          </p:cNvSpPr>
          <p:nvPr userDrawn="1"/>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5" name="Title 1">
            <a:extLst>
              <a:ext uri="{FF2B5EF4-FFF2-40B4-BE49-F238E27FC236}">
                <a16:creationId xmlns:a16="http://schemas.microsoft.com/office/drawing/2014/main" id="{9ABBF230-7B92-F0B2-DD5A-EA0E1FD1F3D3}"/>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dirty="0"/>
              <a:t>Click to edit Master title style</a:t>
            </a:r>
            <a:endParaRPr lang="en-GB" dirty="0"/>
          </a:p>
        </p:txBody>
      </p:sp>
      <p:cxnSp>
        <p:nvCxnSpPr>
          <p:cNvPr id="6" name="Straight Connector 5">
            <a:extLst>
              <a:ext uri="{FF2B5EF4-FFF2-40B4-BE49-F238E27FC236}">
                <a16:creationId xmlns:a16="http://schemas.microsoft.com/office/drawing/2014/main" id="{4C266846-0A38-02D3-AECA-6C42BCF8E948}"/>
              </a:ext>
            </a:extLst>
          </p:cNvPr>
          <p:cNvCxnSpPr>
            <a:cxnSpLocks/>
          </p:cNvCxnSpPr>
          <p:nvPr userDrawn="1"/>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87569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4"/>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5"/>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Arches">
    <p:bg>
      <p:bgRef idx="1001">
        <a:schemeClr val="bg1"/>
      </p:bgRef>
    </p:bg>
    <p:spTree>
      <p:nvGrpSpPr>
        <p:cNvPr id="1" name=""/>
        <p:cNvGrpSpPr/>
        <p:nvPr/>
      </p:nvGrpSpPr>
      <p:grpSpPr>
        <a:xfrm>
          <a:off x="0" y="0"/>
          <a:ext cx="0" cy="0"/>
          <a:chOff x="0" y="0"/>
          <a:chExt cx="0" cy="0"/>
        </a:xfrm>
      </p:grpSpPr>
      <p:pic>
        <p:nvPicPr>
          <p:cNvPr id="6" name="Picture 5" descr="Newcastle University Arches">
            <a:extLst>
              <a:ext uri="{FF2B5EF4-FFF2-40B4-BE49-F238E27FC236}">
                <a16:creationId xmlns:a16="http://schemas.microsoft.com/office/drawing/2014/main" id="{117474B9-0808-A6D3-4A0C-CB3134BE20C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23F43331-0AC2-0402-DF42-8DA9534DC48E}"/>
              </a:ext>
            </a:extLst>
          </p:cNvPr>
          <p:cNvSpPr>
            <a:spLocks/>
          </p:cNvSpPr>
          <p:nvPr userDrawn="1"/>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dirty="0"/>
              <a:t>Click to edit Master title style</a:t>
            </a:r>
            <a:endParaRPr lang="en-GB" dirty="0"/>
          </a:p>
        </p:txBody>
      </p: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3" name="Date Placeholder 3">
            <a:extLst>
              <a:ext uri="{FF2B5EF4-FFF2-40B4-BE49-F238E27FC236}">
                <a16:creationId xmlns:a16="http://schemas.microsoft.com/office/drawing/2014/main" id="{D0842B96-B5FE-1E35-CBEA-91472EF08373}"/>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12" name="Footer Placeholder 4">
            <a:extLst>
              <a:ext uri="{FF2B5EF4-FFF2-40B4-BE49-F238E27FC236}">
                <a16:creationId xmlns:a16="http://schemas.microsoft.com/office/drawing/2014/main" id="{8CC5A30D-E0CD-8A88-10A5-24D332949805}"/>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3" name="Slide Number Placeholder 5">
            <a:extLst>
              <a:ext uri="{FF2B5EF4-FFF2-40B4-BE49-F238E27FC236}">
                <a16:creationId xmlns:a16="http://schemas.microsoft.com/office/drawing/2014/main" id="{8B6168C0-63B7-4C4B-F94F-092E8F737D7D}"/>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16" name="Straight Connector 15">
            <a:extLst>
              <a:ext uri="{FF2B5EF4-FFF2-40B4-BE49-F238E27FC236}">
                <a16:creationId xmlns:a16="http://schemas.microsoft.com/office/drawing/2014/main" id="{0054636D-B9F2-D1BB-38B8-113E6628E5F3}"/>
              </a:ext>
            </a:extLst>
          </p:cNvPr>
          <p:cNvCxnSpPr>
            <a:cxnSpLocks/>
          </p:cNvCxnSpPr>
          <p:nvPr userDrawn="1"/>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8986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14"/>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2"/>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1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King's Gate">
    <p:bg>
      <p:bgRef idx="1001">
        <a:schemeClr val="bg1"/>
      </p:bgRef>
    </p:bg>
    <p:spTree>
      <p:nvGrpSpPr>
        <p:cNvPr id="1" name=""/>
        <p:cNvGrpSpPr/>
        <p:nvPr/>
      </p:nvGrpSpPr>
      <p:grpSpPr>
        <a:xfrm>
          <a:off x="0" y="0"/>
          <a:ext cx="0" cy="0"/>
          <a:chOff x="0" y="0"/>
          <a:chExt cx="0" cy="0"/>
        </a:xfrm>
      </p:grpSpPr>
      <p:pic>
        <p:nvPicPr>
          <p:cNvPr id="5" name="Picture 4" descr="Newcastle University Arches">
            <a:extLst>
              <a:ext uri="{FF2B5EF4-FFF2-40B4-BE49-F238E27FC236}">
                <a16:creationId xmlns:a16="http://schemas.microsoft.com/office/drawing/2014/main" id="{129BD305-8596-6231-A4E1-BD67DC410A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7" name="Date Placeholder 3">
            <a:extLst>
              <a:ext uri="{FF2B5EF4-FFF2-40B4-BE49-F238E27FC236}">
                <a16:creationId xmlns:a16="http://schemas.microsoft.com/office/drawing/2014/main" id="{828D0930-8341-20BE-80CC-56D3871E14EE}"/>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13" name="Footer Placeholder 4">
            <a:extLst>
              <a:ext uri="{FF2B5EF4-FFF2-40B4-BE49-F238E27FC236}">
                <a16:creationId xmlns:a16="http://schemas.microsoft.com/office/drawing/2014/main" id="{1F38AFC6-19EC-D9A7-7C06-4EAFF378FD25}"/>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4" name="Slide Number Placeholder 5">
            <a:extLst>
              <a:ext uri="{FF2B5EF4-FFF2-40B4-BE49-F238E27FC236}">
                <a16:creationId xmlns:a16="http://schemas.microsoft.com/office/drawing/2014/main" id="{73536E95-67EE-DACF-3441-7F66F0DA37A0}"/>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3" name="Rectangle 2">
            <a:extLst>
              <a:ext uri="{FF2B5EF4-FFF2-40B4-BE49-F238E27FC236}">
                <a16:creationId xmlns:a16="http://schemas.microsoft.com/office/drawing/2014/main" id="{C8CF57F7-45DF-22F4-0A57-7398E20B1D74}"/>
              </a:ext>
            </a:extLst>
          </p:cNvPr>
          <p:cNvSpPr>
            <a:spLocks/>
          </p:cNvSpPr>
          <p:nvPr userDrawn="1"/>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4" name="Title 1">
            <a:extLst>
              <a:ext uri="{FF2B5EF4-FFF2-40B4-BE49-F238E27FC236}">
                <a16:creationId xmlns:a16="http://schemas.microsoft.com/office/drawing/2014/main" id="{D3D7F13D-305A-FD31-F5CE-903B8290E3E5}"/>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dirty="0"/>
              <a:t>Click to edit Master title style</a:t>
            </a:r>
            <a:endParaRPr lang="en-GB" dirty="0"/>
          </a:p>
        </p:txBody>
      </p:sp>
      <p:cxnSp>
        <p:nvCxnSpPr>
          <p:cNvPr id="6" name="Straight Connector 5">
            <a:extLst>
              <a:ext uri="{FF2B5EF4-FFF2-40B4-BE49-F238E27FC236}">
                <a16:creationId xmlns:a16="http://schemas.microsoft.com/office/drawing/2014/main" id="{1D106751-B68E-56FB-B466-A6467A2BCB3D}"/>
              </a:ext>
            </a:extLst>
          </p:cNvPr>
          <p:cNvCxnSpPr>
            <a:cxnSpLocks/>
          </p:cNvCxnSpPr>
          <p:nvPr userDrawn="1"/>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1215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3"/>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4"/>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Slide">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4284DB1-5ABC-F59D-7199-F9DF6F7177B1}"/>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6" name="Footer Placeholder 4">
            <a:extLst>
              <a:ext uri="{FF2B5EF4-FFF2-40B4-BE49-F238E27FC236}">
                <a16:creationId xmlns:a16="http://schemas.microsoft.com/office/drawing/2014/main" id="{DAB30656-7152-8FC6-FBE2-CA84F7BFC607}"/>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7" name="Slide Number Placeholder 5">
            <a:extLst>
              <a:ext uri="{FF2B5EF4-FFF2-40B4-BE49-F238E27FC236}">
                <a16:creationId xmlns:a16="http://schemas.microsoft.com/office/drawing/2014/main" id="{E9EC5824-14DA-A1DF-8052-D7037157099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2869091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Armstrong">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noGrp="1" noRot="1" noMove="1" noResize="1" noEditPoints="1" noAdjustHandles="1" noChangeArrowheads="1" noChangeShapeType="1"/>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Newcastle University Arches">
            <a:extLst>
              <a:ext uri="{FF2B5EF4-FFF2-40B4-BE49-F238E27FC236}">
                <a16:creationId xmlns:a16="http://schemas.microsoft.com/office/drawing/2014/main" id="{EFE9D616-BCA6-BC65-3F96-099C8F2A8E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12000" y="0"/>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1800">
                <a:solidFill>
                  <a:schemeClr val="bg1"/>
                </a:solidFill>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dirty="0">
                <a:solidFill>
                  <a:schemeClr val="bg1"/>
                </a:solidFill>
                <a:latin typeface="Derailed" panose="020B0503030101060003" pitchFamily="34" charset="77"/>
              </a:rPr>
              <a:t>   From Newcastle. For the world.</a:t>
            </a:r>
          </a:p>
        </p:txBody>
      </p:sp>
      <p:sp>
        <p:nvSpPr>
          <p:cNvPr id="4" name="Date Placeholder 3">
            <a:extLst>
              <a:ext uri="{FF2B5EF4-FFF2-40B4-BE49-F238E27FC236}">
                <a16:creationId xmlns:a16="http://schemas.microsoft.com/office/drawing/2014/main" id="{000638F5-F397-85C3-D6CE-65AF0807C91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5" name="Footer Placeholder 4">
            <a:extLst>
              <a:ext uri="{FF2B5EF4-FFF2-40B4-BE49-F238E27FC236}">
                <a16:creationId xmlns:a16="http://schemas.microsoft.com/office/drawing/2014/main" id="{71BE1408-AEFC-B08F-95A3-530B4EEF2CA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6" name="Slide Number Placeholder 5">
            <a:extLst>
              <a:ext uri="{FF2B5EF4-FFF2-40B4-BE49-F238E27FC236}">
                <a16:creationId xmlns:a16="http://schemas.microsoft.com/office/drawing/2014/main" id="{8F90D5E5-4D3D-6A99-75FA-3238CA3FC4F1}"/>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8" name="Straight Connector 7">
            <a:extLst>
              <a:ext uri="{FF2B5EF4-FFF2-40B4-BE49-F238E27FC236}">
                <a16:creationId xmlns:a16="http://schemas.microsoft.com/office/drawing/2014/main" id="{DAF55C84-E557-337C-954F-4DAF7C899635}"/>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552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Arches">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Newcastle University Arches">
            <a:extLst>
              <a:ext uri="{FF2B5EF4-FFF2-40B4-BE49-F238E27FC236}">
                <a16:creationId xmlns:a16="http://schemas.microsoft.com/office/drawing/2014/main" id="{A2DDBE0B-439A-D5F8-3F89-CA4DBFDDAD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12000" y="-19972"/>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1800">
                <a:solidFill>
                  <a:schemeClr val="bg1"/>
                </a:solidFill>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6" name="Date Placeholder 3">
            <a:extLst>
              <a:ext uri="{FF2B5EF4-FFF2-40B4-BE49-F238E27FC236}">
                <a16:creationId xmlns:a16="http://schemas.microsoft.com/office/drawing/2014/main" id="{39EFE649-362A-C9F8-84D2-DA4D7BB413C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8" name="Footer Placeholder 4">
            <a:extLst>
              <a:ext uri="{FF2B5EF4-FFF2-40B4-BE49-F238E27FC236}">
                <a16:creationId xmlns:a16="http://schemas.microsoft.com/office/drawing/2014/main" id="{5E32D6E6-344C-5A86-C5BA-9B17D0EC6EC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2" name="Slide Number Placeholder 5">
            <a:extLst>
              <a:ext uri="{FF2B5EF4-FFF2-40B4-BE49-F238E27FC236}">
                <a16:creationId xmlns:a16="http://schemas.microsoft.com/office/drawing/2014/main" id="{D3D1421D-829F-A8EC-EF42-6A389E5EDE04}"/>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13" name="Straight Connector 12">
            <a:extLst>
              <a:ext uri="{FF2B5EF4-FFF2-40B4-BE49-F238E27FC236}">
                <a16:creationId xmlns:a16="http://schemas.microsoft.com/office/drawing/2014/main" id="{32CDF995-8303-90A9-AC96-8763E0CDC7FC}"/>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49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13"/>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Helix">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A group of people walking in front of a building&#10;&#10;Description automatically generated">
            <a:extLst>
              <a:ext uri="{FF2B5EF4-FFF2-40B4-BE49-F238E27FC236}">
                <a16:creationId xmlns:a16="http://schemas.microsoft.com/office/drawing/2014/main" id="{00500CD6-A5AC-0904-EA13-4A14EB2F58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12000" y="0"/>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1800">
                <a:solidFill>
                  <a:schemeClr val="bg1"/>
                </a:solidFill>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4" name="Date Placeholder 3">
            <a:extLst>
              <a:ext uri="{FF2B5EF4-FFF2-40B4-BE49-F238E27FC236}">
                <a16:creationId xmlns:a16="http://schemas.microsoft.com/office/drawing/2014/main" id="{62E2E9B4-74C4-1F28-BDAC-C524D4BC182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5" name="Footer Placeholder 4">
            <a:extLst>
              <a:ext uri="{FF2B5EF4-FFF2-40B4-BE49-F238E27FC236}">
                <a16:creationId xmlns:a16="http://schemas.microsoft.com/office/drawing/2014/main" id="{0905429C-2501-75E9-56F3-16AB4EC771BD}"/>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8" name="Slide Number Placeholder 5">
            <a:extLst>
              <a:ext uri="{FF2B5EF4-FFF2-40B4-BE49-F238E27FC236}">
                <a16:creationId xmlns:a16="http://schemas.microsoft.com/office/drawing/2014/main" id="{33164727-76C0-BA83-5A77-68C24B7458F7}"/>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13" name="Straight Connector 12">
            <a:extLst>
              <a:ext uri="{FF2B5EF4-FFF2-40B4-BE49-F238E27FC236}">
                <a16:creationId xmlns:a16="http://schemas.microsoft.com/office/drawing/2014/main" id="{B259A67F-65F0-72C7-6867-0AC031F903DA}"/>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41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13"/>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Title and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3">
            <a:extLst>
              <a:ext uri="{FF2B5EF4-FFF2-40B4-BE49-F238E27FC236}">
                <a16:creationId xmlns:a16="http://schemas.microsoft.com/office/drawing/2014/main" id="{7670CF57-D16D-8515-14B1-03E6778D137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5" name="Footer Placeholder 4">
            <a:extLst>
              <a:ext uri="{FF2B5EF4-FFF2-40B4-BE49-F238E27FC236}">
                <a16:creationId xmlns:a16="http://schemas.microsoft.com/office/drawing/2014/main" id="{8D3F9AD8-B58E-EE4F-3EB3-FD7F53F56D9E}"/>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6" name="Slide Number Placeholder 5">
            <a:extLst>
              <a:ext uri="{FF2B5EF4-FFF2-40B4-BE49-F238E27FC236}">
                <a16:creationId xmlns:a16="http://schemas.microsoft.com/office/drawing/2014/main" id="{04D48C7E-E8AC-CDE1-4233-3BC9E960C0DB}"/>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7" name="Text Placeholder 7">
            <a:extLst>
              <a:ext uri="{FF2B5EF4-FFF2-40B4-BE49-F238E27FC236}">
                <a16:creationId xmlns:a16="http://schemas.microsoft.com/office/drawing/2014/main" id="{15370308-87DB-F072-D5C9-25406B5AF881}"/>
              </a:ext>
            </a:extLst>
          </p:cNvPr>
          <p:cNvSpPr>
            <a:spLocks noGrp="1"/>
          </p:cNvSpPr>
          <p:nvPr>
            <p:ph type="body" sz="quarter" idx="17" hasCustomPrompt="1"/>
          </p:nvPr>
        </p:nvSpPr>
        <p:spPr>
          <a:xfrm>
            <a:off x="520571" y="186311"/>
            <a:ext cx="9045575" cy="422275"/>
          </a:xfrm>
        </p:spPr>
        <p:txBody>
          <a:bodyPr anchor="ctr">
            <a:normAutofit/>
          </a:bodyPr>
          <a:lstStyle>
            <a:lvl1pPr marL="0" indent="0">
              <a:buFont typeface="Arial" panose="020B0604020202020204" pitchFamily="34" charse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64632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 Title and 2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040400FE-5AFF-87BE-A1EA-C1174C5C5DA4}"/>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7" name="Footer Placeholder 4">
            <a:extLst>
              <a:ext uri="{FF2B5EF4-FFF2-40B4-BE49-F238E27FC236}">
                <a16:creationId xmlns:a16="http://schemas.microsoft.com/office/drawing/2014/main" id="{1707353D-119C-314E-BD3C-5B000F25388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8" name="Slide Number Placeholder 5">
            <a:extLst>
              <a:ext uri="{FF2B5EF4-FFF2-40B4-BE49-F238E27FC236}">
                <a16:creationId xmlns:a16="http://schemas.microsoft.com/office/drawing/2014/main" id="{7B9A6FE8-C18C-1166-DA44-D181371CC5E0}"/>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6" name="Text Placeholder 7">
            <a:extLst>
              <a:ext uri="{FF2B5EF4-FFF2-40B4-BE49-F238E27FC236}">
                <a16:creationId xmlns:a16="http://schemas.microsoft.com/office/drawing/2014/main" id="{8802AD09-2C9A-9B80-7F2E-817B0FF00F60}"/>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482715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Title and 3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472DC17D-D620-C46C-B93B-BDB06A931096}"/>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7" name="Footer Placeholder 4">
            <a:extLst>
              <a:ext uri="{FF2B5EF4-FFF2-40B4-BE49-F238E27FC236}">
                <a16:creationId xmlns:a16="http://schemas.microsoft.com/office/drawing/2014/main" id="{6A941EC5-359B-427D-CB3F-355D5063BE58}"/>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9" name="Slide Number Placeholder 5">
            <a:extLst>
              <a:ext uri="{FF2B5EF4-FFF2-40B4-BE49-F238E27FC236}">
                <a16:creationId xmlns:a16="http://schemas.microsoft.com/office/drawing/2014/main" id="{C39EDF68-9BBA-FF48-E44F-9696E1AEBBA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8" name="Text Placeholder 7">
            <a:extLst>
              <a:ext uri="{FF2B5EF4-FFF2-40B4-BE49-F238E27FC236}">
                <a16:creationId xmlns:a16="http://schemas.microsoft.com/office/drawing/2014/main" id="{982437EE-923B-5BCF-1CC0-1E04F40E38FA}"/>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Tree>
    <p:extLst>
      <p:ext uri="{BB962C8B-B14F-4D97-AF65-F5344CB8AC3E}">
        <p14:creationId xmlns:p14="http://schemas.microsoft.com/office/powerpoint/2010/main" val="23333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ue Title and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Rectangle 1">
            <a:extLst>
              <a:ext uri="{FF2B5EF4-FFF2-40B4-BE49-F238E27FC236}">
                <a16:creationId xmlns:a16="http://schemas.microsoft.com/office/drawing/2014/main" id="{9BDA0A90-EEA9-21C6-AA4A-1BA1480B285C}"/>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3" name="Straight Connector 2">
            <a:extLst>
              <a:ext uri="{FF2B5EF4-FFF2-40B4-BE49-F238E27FC236}">
                <a16:creationId xmlns:a16="http://schemas.microsoft.com/office/drawing/2014/main" id="{D1993C57-DB39-0A9E-FAD2-DB9B7686D685}"/>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86A0183-3DC6-C087-2A63-612C524C81A7}"/>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7" name="TextBox 6">
            <a:extLst>
              <a:ext uri="{FF2B5EF4-FFF2-40B4-BE49-F238E27FC236}">
                <a16:creationId xmlns:a16="http://schemas.microsoft.com/office/drawing/2014/main" id="{88DACEDB-67F4-B0F3-451B-42044C557BB9}"/>
              </a:ext>
            </a:extLst>
          </p:cNvPr>
          <p:cNvSpPr txBox="1"/>
          <p:nvPr userDrawn="1"/>
        </p:nvSpPr>
        <p:spPr>
          <a:xfrm>
            <a:off x="8289524" y="6402456"/>
            <a:ext cx="3431356"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   From Newcastle. For the world.</a:t>
            </a:r>
          </a:p>
        </p:txBody>
      </p:sp>
      <p:sp>
        <p:nvSpPr>
          <p:cNvPr id="9" name="Date Placeholder 3">
            <a:extLst>
              <a:ext uri="{FF2B5EF4-FFF2-40B4-BE49-F238E27FC236}">
                <a16:creationId xmlns:a16="http://schemas.microsoft.com/office/drawing/2014/main" id="{4573A5EE-4342-DE6C-BBF2-147026A211D1}"/>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10" name="Footer Placeholder 4">
            <a:extLst>
              <a:ext uri="{FF2B5EF4-FFF2-40B4-BE49-F238E27FC236}">
                <a16:creationId xmlns:a16="http://schemas.microsoft.com/office/drawing/2014/main" id="{384FA823-9F66-85FD-758E-3F11BFE0C6DF}"/>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1" name="Slide Number Placeholder 5">
            <a:extLst>
              <a:ext uri="{FF2B5EF4-FFF2-40B4-BE49-F238E27FC236}">
                <a16:creationId xmlns:a16="http://schemas.microsoft.com/office/drawing/2014/main" id="{7C990419-9D10-AFBC-951E-C2A36BA9DD6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2" name="Text Placeholder 7">
            <a:extLst>
              <a:ext uri="{FF2B5EF4-FFF2-40B4-BE49-F238E27FC236}">
                <a16:creationId xmlns:a16="http://schemas.microsoft.com/office/drawing/2014/main" id="{4A557A12-4FD8-6CA0-EFCA-EA2B15133B4C}"/>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
        <p:nvSpPr>
          <p:cNvPr id="13" name="Title Placeholder 25">
            <a:extLst>
              <a:ext uri="{FF2B5EF4-FFF2-40B4-BE49-F238E27FC236}">
                <a16:creationId xmlns:a16="http://schemas.microsoft.com/office/drawing/2014/main" id="{D539933D-A84E-DCF5-3667-EF8C43FD4518}"/>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420960858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lue Title and 2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830E2D1D-B99E-3880-C1BD-EDDB9EC4E7AA}"/>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5" name="Straight Connector 4">
            <a:extLst>
              <a:ext uri="{FF2B5EF4-FFF2-40B4-BE49-F238E27FC236}">
                <a16:creationId xmlns:a16="http://schemas.microsoft.com/office/drawing/2014/main" id="{51741236-913F-E787-6049-E578E02B1AB9}"/>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04C1AA8-EAF6-BCD7-CB43-5FD4B645DF3C}"/>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8" name="TextBox 7">
            <a:extLst>
              <a:ext uri="{FF2B5EF4-FFF2-40B4-BE49-F238E27FC236}">
                <a16:creationId xmlns:a16="http://schemas.microsoft.com/office/drawing/2014/main" id="{F15F056F-B96C-7E69-ADDB-5A115E961E8C}"/>
              </a:ext>
            </a:extLst>
          </p:cNvPr>
          <p:cNvSpPr txBox="1"/>
          <p:nvPr userDrawn="1"/>
        </p:nvSpPr>
        <p:spPr>
          <a:xfrm>
            <a:off x="8289524" y="6402456"/>
            <a:ext cx="3431356"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   From Newcastle. For the world.</a:t>
            </a:r>
          </a:p>
        </p:txBody>
      </p:sp>
      <p:sp>
        <p:nvSpPr>
          <p:cNvPr id="10" name="Date Placeholder 3">
            <a:extLst>
              <a:ext uri="{FF2B5EF4-FFF2-40B4-BE49-F238E27FC236}">
                <a16:creationId xmlns:a16="http://schemas.microsoft.com/office/drawing/2014/main" id="{466571CA-A634-387A-19F2-224ADD9F29CA}"/>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11" name="Footer Placeholder 4">
            <a:extLst>
              <a:ext uri="{FF2B5EF4-FFF2-40B4-BE49-F238E27FC236}">
                <a16:creationId xmlns:a16="http://schemas.microsoft.com/office/drawing/2014/main" id="{379BA25E-0A1E-7DA9-6557-F7846DE2846C}"/>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dirty="0"/>
          </a:p>
        </p:txBody>
      </p:sp>
      <p:sp>
        <p:nvSpPr>
          <p:cNvPr id="16" name="Slide Number Placeholder 5">
            <a:extLst>
              <a:ext uri="{FF2B5EF4-FFF2-40B4-BE49-F238E27FC236}">
                <a16:creationId xmlns:a16="http://schemas.microsoft.com/office/drawing/2014/main" id="{E996D91A-3B8E-E458-9960-C42C902BCD61}"/>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7" name="Text Placeholder 7">
            <a:extLst>
              <a:ext uri="{FF2B5EF4-FFF2-40B4-BE49-F238E27FC236}">
                <a16:creationId xmlns:a16="http://schemas.microsoft.com/office/drawing/2014/main" id="{C90548B1-1288-8C75-35CA-99E914B1AF65}"/>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dirty="0"/>
              <a:t>Presentation Name</a:t>
            </a:r>
            <a:endParaRPr lang="en-GB" dirty="0"/>
          </a:p>
        </p:txBody>
      </p:sp>
      <p:sp>
        <p:nvSpPr>
          <p:cNvPr id="12" name="Title Placeholder 25">
            <a:extLst>
              <a:ext uri="{FF2B5EF4-FFF2-40B4-BE49-F238E27FC236}">
                <a16:creationId xmlns:a16="http://schemas.microsoft.com/office/drawing/2014/main" id="{91CBD133-5863-4B09-55C0-EC150E31984C}"/>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397949614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6D4B61-A653-0CA6-1246-0BAB948E92CB}"/>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12" name="Straight Connector 11">
            <a:extLst>
              <a:ext uri="{FF2B5EF4-FFF2-40B4-BE49-F238E27FC236}">
                <a16:creationId xmlns:a16="http://schemas.microsoft.com/office/drawing/2014/main" id="{6BC4B93E-1B6C-1D6F-25CD-4CB806A44D04}"/>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23" name="Graphic 22">
            <a:extLst>
              <a:ext uri="{FF2B5EF4-FFF2-40B4-BE49-F238E27FC236}">
                <a16:creationId xmlns:a16="http://schemas.microsoft.com/office/drawing/2014/main" id="{2CB2BB6A-EF49-B28E-E0FB-A485852782C2}"/>
              </a:ext>
            </a:extLst>
          </p:cNvPr>
          <p:cNvPicPr>
            <a:picLocks noChangeAspect="1"/>
          </p:cNvPicPr>
          <p:nvPr userDrawn="1"/>
        </p:nvPicPr>
        <p:blipFill>
          <a:blip r:embed="rId17">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10183528" y="176111"/>
            <a:ext cx="1440809" cy="413032"/>
          </a:xfrm>
          <a:prstGeom prst="rect">
            <a:avLst/>
          </a:prstGeom>
        </p:spPr>
      </p:pic>
      <p:sp>
        <p:nvSpPr>
          <p:cNvPr id="26" name="Title Placeholder 25">
            <a:extLst>
              <a:ext uri="{FF2B5EF4-FFF2-40B4-BE49-F238E27FC236}">
                <a16:creationId xmlns:a16="http://schemas.microsoft.com/office/drawing/2014/main" id="{B8B67DA7-E45C-0732-7C76-8F37EFD4E2EC}"/>
              </a:ext>
            </a:extLst>
          </p:cNvPr>
          <p:cNvSpPr>
            <a:spLocks noGrp="1"/>
          </p:cNvSpPr>
          <p:nvPr>
            <p:ph type="title"/>
          </p:nvPr>
        </p:nvSpPr>
        <p:spPr>
          <a:xfrm>
            <a:off x="520566" y="807030"/>
            <a:ext cx="1110377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28" name="Text Placeholder 27">
            <a:extLst>
              <a:ext uri="{FF2B5EF4-FFF2-40B4-BE49-F238E27FC236}">
                <a16:creationId xmlns:a16="http://schemas.microsoft.com/office/drawing/2014/main" id="{32F1EC9F-1ED8-6537-D172-CC5D462CA5BF}"/>
              </a:ext>
            </a:extLst>
          </p:cNvPr>
          <p:cNvSpPr>
            <a:spLocks noGrp="1"/>
          </p:cNvSpPr>
          <p:nvPr>
            <p:ph type="body" idx="1"/>
          </p:nvPr>
        </p:nvSpPr>
        <p:spPr>
          <a:xfrm>
            <a:off x="520566" y="1820862"/>
            <a:ext cx="1110377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A487E581-5C50-6761-5B1F-F483F7AC7631}"/>
              </a:ext>
            </a:extLst>
          </p:cNvPr>
          <p:cNvSpPr txBox="1"/>
          <p:nvPr userDrawn="1"/>
        </p:nvSpPr>
        <p:spPr>
          <a:xfrm>
            <a:off x="8289524" y="6402456"/>
            <a:ext cx="3431356" cy="338554"/>
          </a:xfrm>
          <a:prstGeom prst="rect">
            <a:avLst/>
          </a:prstGeom>
          <a:noFill/>
        </p:spPr>
        <p:txBody>
          <a:bodyPr wrap="square" rtlCol="0">
            <a:spAutoFit/>
          </a:bodyPr>
          <a:lstStyle/>
          <a:p>
            <a:r>
              <a:rPr lang="en-US" sz="1600" b="1" dirty="0">
                <a:solidFill>
                  <a:schemeClr val="tx1"/>
                </a:solidFill>
                <a:latin typeface="Derailed" panose="020B0503030101060003" pitchFamily="34" charset="77"/>
              </a:rPr>
              <a:t>   From Newcastle. For the world.</a:t>
            </a:r>
          </a:p>
        </p:txBody>
      </p:sp>
      <p:sp>
        <p:nvSpPr>
          <p:cNvPr id="3" name="Date Placeholder 3">
            <a:extLst>
              <a:ext uri="{FF2B5EF4-FFF2-40B4-BE49-F238E27FC236}">
                <a16:creationId xmlns:a16="http://schemas.microsoft.com/office/drawing/2014/main" id="{A22FBC8C-281C-1125-FDFB-34CBEE7A9500}"/>
              </a:ext>
            </a:extLst>
          </p:cNvPr>
          <p:cNvSpPr>
            <a:spLocks noGrp="1"/>
          </p:cNvSpPr>
          <p:nvPr>
            <p:ph type="dt" sz="half" idx="2"/>
          </p:nvPr>
        </p:nvSpPr>
        <p:spPr>
          <a:xfrm>
            <a:off x="6276975" y="6404474"/>
            <a:ext cx="1362075" cy="365125"/>
          </a:xfrm>
          <a:prstGeom prst="rect">
            <a:avLst/>
          </a:prstGeom>
        </p:spPr>
        <p:txBody>
          <a:bodyPr/>
          <a:lstStyle>
            <a:lvl1pPr>
              <a:defRPr sz="1400">
                <a:solidFill>
                  <a:schemeClr val="accent1">
                    <a:lumMod val="40000"/>
                    <a:lumOff val="60000"/>
                  </a:schemeClr>
                </a:solidFill>
              </a:defRPr>
            </a:lvl1pPr>
          </a:lstStyle>
          <a:p>
            <a:fld id="{AA252497-302E-4D64-8C0F-03D753052451}" type="datetimeFigureOut">
              <a:rPr lang="en-GB" smtClean="0"/>
              <a:pPr/>
              <a:t>20/08/2025</a:t>
            </a:fld>
            <a:endParaRPr lang="en-GB" dirty="0"/>
          </a:p>
        </p:txBody>
      </p:sp>
      <p:sp>
        <p:nvSpPr>
          <p:cNvPr id="4" name="Footer Placeholder 4">
            <a:extLst>
              <a:ext uri="{FF2B5EF4-FFF2-40B4-BE49-F238E27FC236}">
                <a16:creationId xmlns:a16="http://schemas.microsoft.com/office/drawing/2014/main" id="{F2A2A0DD-4BF1-6A5E-6062-E619F36BEFDA}"/>
              </a:ext>
            </a:extLst>
          </p:cNvPr>
          <p:cNvSpPr>
            <a:spLocks noGrp="1"/>
          </p:cNvSpPr>
          <p:nvPr>
            <p:ph type="ftr" sz="quarter" idx="3"/>
          </p:nvPr>
        </p:nvSpPr>
        <p:spPr>
          <a:xfrm>
            <a:off x="1468185" y="6404474"/>
            <a:ext cx="4671359" cy="365125"/>
          </a:xfrm>
          <a:prstGeom prst="rect">
            <a:avLst/>
          </a:prstGeom>
        </p:spPr>
        <p:txBody>
          <a:bodyPr/>
          <a:lstStyle>
            <a:lvl1pPr algn="l">
              <a:defRPr sz="1400">
                <a:solidFill>
                  <a:schemeClr val="accent1">
                    <a:lumMod val="40000"/>
                    <a:lumOff val="60000"/>
                  </a:schemeClr>
                </a:solidFill>
              </a:defRPr>
            </a:lvl1pPr>
          </a:lstStyle>
          <a:p>
            <a:endParaRPr lang="en-GB" dirty="0"/>
          </a:p>
        </p:txBody>
      </p:sp>
      <p:sp>
        <p:nvSpPr>
          <p:cNvPr id="5" name="Slide Number Placeholder 5">
            <a:extLst>
              <a:ext uri="{FF2B5EF4-FFF2-40B4-BE49-F238E27FC236}">
                <a16:creationId xmlns:a16="http://schemas.microsoft.com/office/drawing/2014/main" id="{6803D8A5-C42E-66AC-B3A3-F236B3EA9215}"/>
              </a:ext>
            </a:extLst>
          </p:cNvPr>
          <p:cNvSpPr>
            <a:spLocks noGrp="1"/>
          </p:cNvSpPr>
          <p:nvPr>
            <p:ph type="sldNum" sz="quarter" idx="4"/>
          </p:nvPr>
        </p:nvSpPr>
        <p:spPr>
          <a:xfrm>
            <a:off x="525212" y="6404475"/>
            <a:ext cx="772910" cy="365125"/>
          </a:xfrm>
          <a:prstGeom prst="rect">
            <a:avLst/>
          </a:prstGeom>
        </p:spPr>
        <p:txBody>
          <a:bodyPr/>
          <a:lstStyle>
            <a:lvl1pPr algn="l">
              <a:defRPr sz="1400">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389521847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7" r:id="rId5"/>
    <p:sldLayoutId id="2147483668" r:id="rId6"/>
    <p:sldLayoutId id="2147483669" r:id="rId7"/>
    <p:sldLayoutId id="2147483671" r:id="rId8"/>
    <p:sldLayoutId id="2147483672" r:id="rId9"/>
    <p:sldLayoutId id="2147483673" r:id="rId10"/>
    <p:sldLayoutId id="2147483663" r:id="rId11"/>
    <p:sldLayoutId id="2147483664" r:id="rId12"/>
    <p:sldLayoutId id="2147483665" r:id="rId13"/>
    <p:sldLayoutId id="2147483666" r:id="rId14"/>
    <p:sldLayoutId id="2147483674" r:id="rId15"/>
  </p:sldLayoutIdLst>
  <p:txStyles>
    <p:titleStyle>
      <a:lvl1pPr algn="l" defTabSz="914411" rtl="0" eaLnBrk="1" latinLnBrk="0" hangingPunct="1">
        <a:lnSpc>
          <a:spcPct val="90000"/>
        </a:lnSpc>
        <a:spcBef>
          <a:spcPct val="0"/>
        </a:spcBef>
        <a:buNone/>
        <a:defRPr sz="3600" b="1" kern="1200">
          <a:solidFill>
            <a:schemeClr val="tx2"/>
          </a:solidFill>
          <a:latin typeface="+mn-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5.xml"/><Relationship Id="rId1" Type="http://schemas.openxmlformats.org/officeDocument/2006/relationships/video" Target="https://www.youtube.com/embed/dDub1BWS07g?feature=oembe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vcplist.com/2023/10/29/chapter-2-value-creation-in-education/" TargetMode="External"/><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BD977-CEBC-0CA9-D03D-09E197E4A0B7}"/>
              </a:ext>
            </a:extLst>
          </p:cNvPr>
          <p:cNvSpPr>
            <a:spLocks noGrp="1"/>
          </p:cNvSpPr>
          <p:nvPr>
            <p:ph type="ctrTitle"/>
          </p:nvPr>
        </p:nvSpPr>
        <p:spPr/>
        <p:txBody>
          <a:bodyPr/>
          <a:lstStyle/>
          <a:p>
            <a:r>
              <a:rPr lang="en-GB" dirty="0"/>
              <a:t>Session 3</a:t>
            </a:r>
          </a:p>
        </p:txBody>
      </p:sp>
      <p:sp>
        <p:nvSpPr>
          <p:cNvPr id="3" name="Subtitle 2">
            <a:extLst>
              <a:ext uri="{FF2B5EF4-FFF2-40B4-BE49-F238E27FC236}">
                <a16:creationId xmlns:a16="http://schemas.microsoft.com/office/drawing/2014/main" id="{B8958DDE-9EFE-2DDA-65B9-7B52669C78C2}"/>
              </a:ext>
            </a:extLst>
          </p:cNvPr>
          <p:cNvSpPr>
            <a:spLocks noGrp="1"/>
          </p:cNvSpPr>
          <p:nvPr>
            <p:ph type="subTitle" idx="1"/>
          </p:nvPr>
        </p:nvSpPr>
        <p:spPr/>
        <p:txBody>
          <a:bodyPr anchor="ctr"/>
          <a:lstStyle/>
          <a:p>
            <a:r>
              <a:rPr lang="en-GB" dirty="0"/>
              <a:t>Designing your career in a non-linear world</a:t>
            </a:r>
          </a:p>
        </p:txBody>
      </p:sp>
    </p:spTree>
    <p:extLst>
      <p:ext uri="{BB962C8B-B14F-4D97-AF65-F5344CB8AC3E}">
        <p14:creationId xmlns:p14="http://schemas.microsoft.com/office/powerpoint/2010/main" val="2985436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9DE18D-311D-50B9-06E8-77D4E2413F32}"/>
              </a:ext>
            </a:extLst>
          </p:cNvPr>
          <p:cNvSpPr>
            <a:spLocks noGrp="1"/>
          </p:cNvSpPr>
          <p:nvPr>
            <p:ph type="body" sz="quarter" idx="17"/>
          </p:nvPr>
        </p:nvSpPr>
        <p:spPr/>
        <p:txBody>
          <a:bodyPr/>
          <a:lstStyle/>
          <a:p>
            <a:r>
              <a:rPr lang="en-GB" b="1" dirty="0"/>
              <a:t>Session 3 </a:t>
            </a:r>
            <a:r>
              <a:rPr lang="en-GB" dirty="0"/>
              <a:t>Designing your career in a non-linear world</a:t>
            </a:r>
          </a:p>
        </p:txBody>
      </p:sp>
      <p:pic>
        <p:nvPicPr>
          <p:cNvPr id="5122" name="Picture 2" descr="IKIGAI-diagram – greenworkforce.in">
            <a:extLst>
              <a:ext uri="{FF2B5EF4-FFF2-40B4-BE49-F238E27FC236}">
                <a16:creationId xmlns:a16="http://schemas.microsoft.com/office/drawing/2014/main" id="{872C64A1-791C-9C8B-9741-DF5DF2F69A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683" b="3971"/>
          <a:stretch/>
        </p:blipFill>
        <p:spPr bwMode="auto">
          <a:xfrm>
            <a:off x="3186014" y="770860"/>
            <a:ext cx="5819972" cy="5316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326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92D13-270B-2ADB-3EE0-E3EE291D51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D1C9A95-CF3F-036E-E4A6-BD8936DB189D}"/>
              </a:ext>
            </a:extLst>
          </p:cNvPr>
          <p:cNvSpPr>
            <a:spLocks noGrp="1"/>
          </p:cNvSpPr>
          <p:nvPr>
            <p:ph type="body" sz="quarter" idx="17"/>
          </p:nvPr>
        </p:nvSpPr>
        <p:spPr/>
        <p:txBody>
          <a:bodyPr/>
          <a:lstStyle/>
          <a:p>
            <a:r>
              <a:rPr lang="en-GB" b="1" dirty="0"/>
              <a:t>Session 3 </a:t>
            </a:r>
            <a:r>
              <a:rPr lang="en-GB" dirty="0"/>
              <a:t>Designing your career in a non-linear world</a:t>
            </a:r>
          </a:p>
        </p:txBody>
      </p:sp>
      <p:pic>
        <p:nvPicPr>
          <p:cNvPr id="2" name="Online Media 1" title="Ten Metre Tower - Trailer">
            <a:hlinkClick r:id="" action="ppaction://media"/>
            <a:extLst>
              <a:ext uri="{FF2B5EF4-FFF2-40B4-BE49-F238E27FC236}">
                <a16:creationId xmlns:a16="http://schemas.microsoft.com/office/drawing/2014/main" id="{C4F3AB01-CA1E-904D-E17D-E4B70CA3AA5A}"/>
              </a:ext>
            </a:extLst>
          </p:cNvPr>
          <p:cNvPicPr>
            <a:picLocks noRot="1" noChangeAspect="1"/>
          </p:cNvPicPr>
          <p:nvPr>
            <a:videoFile r:link="rId1"/>
          </p:nvPr>
        </p:nvPicPr>
        <p:blipFill>
          <a:blip r:embed="rId3"/>
          <a:stretch>
            <a:fillRect/>
          </a:stretch>
        </p:blipFill>
        <p:spPr>
          <a:xfrm>
            <a:off x="1447504" y="802600"/>
            <a:ext cx="9296991" cy="5252800"/>
          </a:xfrm>
          <a:prstGeom prst="rect">
            <a:avLst/>
          </a:prstGeom>
        </p:spPr>
      </p:pic>
    </p:spTree>
    <p:extLst>
      <p:ext uri="{BB962C8B-B14F-4D97-AF65-F5344CB8AC3E}">
        <p14:creationId xmlns:p14="http://schemas.microsoft.com/office/powerpoint/2010/main" val="162210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8741-0715-DA38-46DA-DAF50E80C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85E68-DE40-79A1-259F-F74610AEFAC7}"/>
              </a:ext>
            </a:extLst>
          </p:cNvPr>
          <p:cNvSpPr>
            <a:spLocks noGrp="1"/>
          </p:cNvSpPr>
          <p:nvPr>
            <p:ph type="title"/>
          </p:nvPr>
        </p:nvSpPr>
        <p:spPr/>
        <p:txBody>
          <a:bodyPr/>
          <a:lstStyle/>
          <a:p>
            <a:r>
              <a:rPr lang="en-GB" dirty="0"/>
              <a:t>Learning Outcomes</a:t>
            </a:r>
          </a:p>
        </p:txBody>
      </p:sp>
      <p:sp>
        <p:nvSpPr>
          <p:cNvPr id="3" name="Content Placeholder 2">
            <a:extLst>
              <a:ext uri="{FF2B5EF4-FFF2-40B4-BE49-F238E27FC236}">
                <a16:creationId xmlns:a16="http://schemas.microsoft.com/office/drawing/2014/main" id="{41E4B681-9914-B44C-FFCD-35DAF6F8B167}"/>
              </a:ext>
            </a:extLst>
          </p:cNvPr>
          <p:cNvSpPr>
            <a:spLocks noGrp="1"/>
          </p:cNvSpPr>
          <p:nvPr>
            <p:ph sz="quarter" idx="10"/>
          </p:nvPr>
        </p:nvSpPr>
        <p:spPr>
          <a:xfrm>
            <a:off x="520700" y="1595336"/>
            <a:ext cx="7602573" cy="4455633"/>
          </a:xfrm>
        </p:spPr>
        <p:txBody>
          <a:bodyPr>
            <a:normAutofit fontScale="92500" lnSpcReduction="10000"/>
          </a:bodyPr>
          <a:lstStyle/>
          <a:p>
            <a:pPr fontAlgn="base">
              <a:lnSpc>
                <a:spcPct val="110000"/>
              </a:lnSpc>
            </a:pPr>
            <a:r>
              <a:rPr lang="en-GB" dirty="0"/>
              <a:t>Connecting value and values in the context of value creation for yourself and for others: key themes in the #nclMBA. </a:t>
            </a:r>
            <a:r>
              <a:rPr lang="en-US" dirty="0"/>
              <a:t>​</a:t>
            </a:r>
          </a:p>
          <a:p>
            <a:pPr fontAlgn="base">
              <a:lnSpc>
                <a:spcPct val="110000"/>
              </a:lnSpc>
            </a:pPr>
            <a:r>
              <a:rPr lang="en-GB" dirty="0"/>
              <a:t>Connect entrepreneurial thinking to real-world career planning, showcasing the kind of strategic mindset valued in MBA applicants. </a:t>
            </a:r>
            <a:r>
              <a:rPr lang="en-US" dirty="0"/>
              <a:t>​</a:t>
            </a:r>
          </a:p>
          <a:p>
            <a:pPr fontAlgn="base">
              <a:lnSpc>
                <a:spcPct val="110000"/>
              </a:lnSpc>
            </a:pPr>
            <a:r>
              <a:rPr lang="en-GB" dirty="0"/>
              <a:t>Create an action plan that reflects not only your current goals but the potential for future leadership development through further study such as the #nclMBA</a:t>
            </a:r>
            <a:endParaRPr lang="en-US" dirty="0"/>
          </a:p>
          <a:p>
            <a:pPr marL="0" indent="0">
              <a:buNone/>
            </a:pPr>
            <a:endParaRPr lang="en-GB" dirty="0"/>
          </a:p>
        </p:txBody>
      </p:sp>
      <p:sp>
        <p:nvSpPr>
          <p:cNvPr id="4" name="Text Placeholder 3">
            <a:extLst>
              <a:ext uri="{FF2B5EF4-FFF2-40B4-BE49-F238E27FC236}">
                <a16:creationId xmlns:a16="http://schemas.microsoft.com/office/drawing/2014/main" id="{594AEF0C-C898-9499-AAB4-97390DC884B9}"/>
              </a:ext>
            </a:extLst>
          </p:cNvPr>
          <p:cNvSpPr>
            <a:spLocks noGrp="1"/>
          </p:cNvSpPr>
          <p:nvPr>
            <p:ph type="body" sz="quarter" idx="17"/>
          </p:nvPr>
        </p:nvSpPr>
        <p:spPr/>
        <p:txBody>
          <a:bodyPr/>
          <a:lstStyle/>
          <a:p>
            <a:r>
              <a:rPr lang="en-GB" b="1" dirty="0"/>
              <a:t>Session 3 </a:t>
            </a:r>
            <a:r>
              <a:rPr lang="en-GB" dirty="0"/>
              <a:t>Designing your career in a non-linear world</a:t>
            </a:r>
          </a:p>
        </p:txBody>
      </p:sp>
      <p:sp>
        <p:nvSpPr>
          <p:cNvPr id="5" name="Rectangle 4">
            <a:extLst>
              <a:ext uri="{FF2B5EF4-FFF2-40B4-BE49-F238E27FC236}">
                <a16:creationId xmlns:a16="http://schemas.microsoft.com/office/drawing/2014/main" id="{B584D00D-4A41-CD71-5D7E-A7E94D458133}"/>
              </a:ext>
            </a:extLst>
          </p:cNvPr>
          <p:cNvSpPr/>
          <p:nvPr/>
        </p:nvSpPr>
        <p:spPr>
          <a:xfrm>
            <a:off x="8623005" y="1595336"/>
            <a:ext cx="3048295" cy="3795712"/>
          </a:xfrm>
          <a:prstGeom prst="rect">
            <a:avLst/>
          </a:prstGeom>
          <a:solidFill>
            <a:srgbClr val="0514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t>“It is not the strongest of the species that survives, nor the most intelligent that survives. It is the one that is most adaptable to change”.</a:t>
            </a:r>
          </a:p>
          <a:p>
            <a:pPr algn="ctr"/>
            <a:endParaRPr lang="en-GB" dirty="0"/>
          </a:p>
          <a:p>
            <a:pPr algn="ctr"/>
            <a:r>
              <a:rPr lang="en-GB" sz="1400" dirty="0"/>
              <a:t>Chares Darwin</a:t>
            </a:r>
          </a:p>
        </p:txBody>
      </p:sp>
    </p:spTree>
    <p:extLst>
      <p:ext uri="{BB962C8B-B14F-4D97-AF65-F5344CB8AC3E}">
        <p14:creationId xmlns:p14="http://schemas.microsoft.com/office/powerpoint/2010/main" val="378366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63EAB-659E-7885-A067-54E78A82AEB5}"/>
              </a:ext>
            </a:extLst>
          </p:cNvPr>
          <p:cNvSpPr>
            <a:spLocks noGrp="1"/>
          </p:cNvSpPr>
          <p:nvPr>
            <p:ph type="title"/>
          </p:nvPr>
        </p:nvSpPr>
        <p:spPr/>
        <p:txBody>
          <a:bodyPr/>
          <a:lstStyle/>
          <a:p>
            <a:r>
              <a:rPr lang="en-GB" dirty="0"/>
              <a:t>Conclusions</a:t>
            </a:r>
          </a:p>
        </p:txBody>
      </p:sp>
      <p:sp>
        <p:nvSpPr>
          <p:cNvPr id="3" name="Content Placeholder 2">
            <a:extLst>
              <a:ext uri="{FF2B5EF4-FFF2-40B4-BE49-F238E27FC236}">
                <a16:creationId xmlns:a16="http://schemas.microsoft.com/office/drawing/2014/main" id="{E5B50642-2B7E-317B-DA86-4D09BACE3805}"/>
              </a:ext>
            </a:extLst>
          </p:cNvPr>
          <p:cNvSpPr>
            <a:spLocks noGrp="1"/>
          </p:cNvSpPr>
          <p:nvPr>
            <p:ph sz="quarter" idx="10"/>
          </p:nvPr>
        </p:nvSpPr>
        <p:spPr>
          <a:xfrm>
            <a:off x="520701" y="1531088"/>
            <a:ext cx="11074670" cy="4519881"/>
          </a:xfrm>
        </p:spPr>
        <p:txBody>
          <a:bodyPr>
            <a:normAutofit/>
          </a:bodyPr>
          <a:lstStyle/>
          <a:p>
            <a:pPr fontAlgn="base">
              <a:lnSpc>
                <a:spcPct val="120000"/>
              </a:lnSpc>
            </a:pPr>
            <a:r>
              <a:rPr lang="en-GB" sz="2200" dirty="0"/>
              <a:t>Revisit learning outcomes for this session</a:t>
            </a:r>
            <a:r>
              <a:rPr lang="en-US" sz="2200" dirty="0"/>
              <a:t>​</a:t>
            </a:r>
          </a:p>
          <a:p>
            <a:pPr fontAlgn="base">
              <a:lnSpc>
                <a:spcPct val="120000"/>
              </a:lnSpc>
            </a:pPr>
            <a:r>
              <a:rPr lang="en-GB" sz="2200" dirty="0"/>
              <a:t>Review personal learning objectives – complete (marks out of 5)</a:t>
            </a:r>
            <a:r>
              <a:rPr lang="en-US" sz="2200" dirty="0"/>
              <a:t>​</a:t>
            </a:r>
          </a:p>
          <a:p>
            <a:pPr fontAlgn="base">
              <a:lnSpc>
                <a:spcPct val="100000"/>
              </a:lnSpc>
            </a:pPr>
            <a:r>
              <a:rPr lang="en-GB" sz="2200" dirty="0">
                <a:latin typeface="Derailed SemiBold" panose="020B0703030101060003" pitchFamily="34" charset="0"/>
              </a:rPr>
              <a:t>Homework</a:t>
            </a:r>
            <a:r>
              <a:rPr lang="en-GB" sz="2200" dirty="0"/>
              <a:t>: Create</a:t>
            </a:r>
            <a:r>
              <a:rPr lang="en-GB" sz="3200" dirty="0"/>
              <a:t> </a:t>
            </a:r>
            <a:r>
              <a:rPr lang="en-GB" sz="2200" dirty="0"/>
              <a:t>a personal action plan that reflects not only your current goals but the potential for future leadership development through further study such as the #nclMBA.​</a:t>
            </a:r>
            <a:endParaRPr lang="en-GB" sz="2100" dirty="0"/>
          </a:p>
          <a:p>
            <a:pPr fontAlgn="base">
              <a:lnSpc>
                <a:spcPct val="100000"/>
              </a:lnSpc>
            </a:pPr>
            <a:r>
              <a:rPr lang="en-GB" sz="2100" dirty="0">
                <a:latin typeface="Derailed SemiBold" panose="020B0703030101060003" pitchFamily="34" charset="0"/>
              </a:rPr>
              <a:t>For a digital badge: </a:t>
            </a:r>
            <a:r>
              <a:rPr lang="en-GB" sz="2100" dirty="0"/>
              <a:t>On the Canvas Discussion Board: Post 250 words on one key idea for navigating change that you plan to take away from these sessions to apply in your life. Describe the idea in your own words, set out why you chose it, how you plan to apply it and what value you are hoping to create as a result for yourself and others.</a:t>
            </a:r>
            <a:endParaRPr lang="en-US" sz="1900" dirty="0"/>
          </a:p>
        </p:txBody>
      </p:sp>
      <p:sp>
        <p:nvSpPr>
          <p:cNvPr id="4" name="Text Placeholder 3">
            <a:extLst>
              <a:ext uri="{FF2B5EF4-FFF2-40B4-BE49-F238E27FC236}">
                <a16:creationId xmlns:a16="http://schemas.microsoft.com/office/drawing/2014/main" id="{5585E2C3-4483-AEA2-639F-98996801B149}"/>
              </a:ext>
            </a:extLst>
          </p:cNvPr>
          <p:cNvSpPr>
            <a:spLocks noGrp="1"/>
          </p:cNvSpPr>
          <p:nvPr>
            <p:ph type="body" sz="quarter" idx="17"/>
          </p:nvPr>
        </p:nvSpPr>
        <p:spPr/>
        <p:txBody>
          <a:bodyPr/>
          <a:lstStyle/>
          <a:p>
            <a:r>
              <a:rPr lang="en-GB" b="1" dirty="0"/>
              <a:t>Session 3 </a:t>
            </a:r>
            <a:r>
              <a:rPr lang="en-GB" dirty="0"/>
              <a:t>Designing your career in a non-linear world</a:t>
            </a:r>
          </a:p>
        </p:txBody>
      </p:sp>
    </p:spTree>
    <p:extLst>
      <p:ext uri="{BB962C8B-B14F-4D97-AF65-F5344CB8AC3E}">
        <p14:creationId xmlns:p14="http://schemas.microsoft.com/office/powerpoint/2010/main" val="563651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E8676-8881-BB0E-914A-1E68C79DC90C}"/>
              </a:ext>
            </a:extLst>
          </p:cNvPr>
          <p:cNvSpPr>
            <a:spLocks noGrp="1"/>
          </p:cNvSpPr>
          <p:nvPr>
            <p:ph type="title"/>
          </p:nvPr>
        </p:nvSpPr>
        <p:spPr/>
        <p:txBody>
          <a:bodyPr/>
          <a:lstStyle/>
          <a:p>
            <a:r>
              <a:rPr lang="en-GB" dirty="0"/>
              <a:t>Learning Outcomes</a:t>
            </a:r>
          </a:p>
        </p:txBody>
      </p:sp>
      <p:sp>
        <p:nvSpPr>
          <p:cNvPr id="3" name="Content Placeholder 2">
            <a:extLst>
              <a:ext uri="{FF2B5EF4-FFF2-40B4-BE49-F238E27FC236}">
                <a16:creationId xmlns:a16="http://schemas.microsoft.com/office/drawing/2014/main" id="{0B9A6B9C-B0F2-5D05-9128-7518AD8B5009}"/>
              </a:ext>
            </a:extLst>
          </p:cNvPr>
          <p:cNvSpPr>
            <a:spLocks noGrp="1"/>
          </p:cNvSpPr>
          <p:nvPr>
            <p:ph sz="quarter" idx="10"/>
          </p:nvPr>
        </p:nvSpPr>
        <p:spPr>
          <a:xfrm>
            <a:off x="520701" y="1595336"/>
            <a:ext cx="11074670" cy="4455633"/>
          </a:xfrm>
        </p:spPr>
        <p:txBody>
          <a:bodyPr/>
          <a:lstStyle/>
          <a:p>
            <a:pPr fontAlgn="base">
              <a:lnSpc>
                <a:spcPct val="100000"/>
              </a:lnSpc>
            </a:pPr>
            <a:r>
              <a:rPr lang="en-GB" dirty="0"/>
              <a:t>Connecting value and values in the context of value creation for yourself and for others: key themes in the #nclMBA. </a:t>
            </a:r>
            <a:r>
              <a:rPr lang="en-US" dirty="0"/>
              <a:t>​</a:t>
            </a:r>
          </a:p>
          <a:p>
            <a:pPr fontAlgn="base">
              <a:lnSpc>
                <a:spcPct val="100000"/>
              </a:lnSpc>
            </a:pPr>
            <a:r>
              <a:rPr lang="en-GB" dirty="0"/>
              <a:t>Connect entrepreneurial thinking to real-world career planning, showcasing the kind of strategic mindset valued in MBA applicants. </a:t>
            </a:r>
            <a:r>
              <a:rPr lang="en-US" dirty="0"/>
              <a:t>​</a:t>
            </a:r>
          </a:p>
          <a:p>
            <a:pPr fontAlgn="base">
              <a:lnSpc>
                <a:spcPct val="100000"/>
              </a:lnSpc>
            </a:pPr>
            <a:r>
              <a:rPr lang="en-GB" dirty="0"/>
              <a:t>Create an action plan that reflects not only your current goals but the potential for future leadership development through further study such as the #nclMBA</a:t>
            </a:r>
            <a:endParaRPr lang="en-US" dirty="0"/>
          </a:p>
          <a:p>
            <a:pPr marL="0" indent="0">
              <a:buNone/>
            </a:pPr>
            <a:endParaRPr lang="en-GB" dirty="0"/>
          </a:p>
        </p:txBody>
      </p:sp>
      <p:sp>
        <p:nvSpPr>
          <p:cNvPr id="4" name="Text Placeholder 3">
            <a:extLst>
              <a:ext uri="{FF2B5EF4-FFF2-40B4-BE49-F238E27FC236}">
                <a16:creationId xmlns:a16="http://schemas.microsoft.com/office/drawing/2014/main" id="{D05B5960-8A98-5A37-FB10-1E1D2363C899}"/>
              </a:ext>
            </a:extLst>
          </p:cNvPr>
          <p:cNvSpPr>
            <a:spLocks noGrp="1"/>
          </p:cNvSpPr>
          <p:nvPr>
            <p:ph type="body" sz="quarter" idx="17"/>
          </p:nvPr>
        </p:nvSpPr>
        <p:spPr/>
        <p:txBody>
          <a:bodyPr/>
          <a:lstStyle/>
          <a:p>
            <a:r>
              <a:rPr lang="en-GB" b="1" dirty="0"/>
              <a:t>Session 3 </a:t>
            </a:r>
            <a:r>
              <a:rPr lang="en-GB" dirty="0"/>
              <a:t>Designing your career in a non-linear world</a:t>
            </a:r>
          </a:p>
        </p:txBody>
      </p:sp>
    </p:spTree>
    <p:extLst>
      <p:ext uri="{BB962C8B-B14F-4D97-AF65-F5344CB8AC3E}">
        <p14:creationId xmlns:p14="http://schemas.microsoft.com/office/powerpoint/2010/main" val="289255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761B3FB-C76C-A28D-D24C-8F83103DE1CB}"/>
              </a:ext>
            </a:extLst>
          </p:cNvPr>
          <p:cNvSpPr>
            <a:spLocks noGrp="1"/>
          </p:cNvSpPr>
          <p:nvPr>
            <p:ph type="body" sz="quarter" idx="17"/>
          </p:nvPr>
        </p:nvSpPr>
        <p:spPr/>
        <p:txBody>
          <a:bodyPr/>
          <a:lstStyle/>
          <a:p>
            <a:r>
              <a:rPr lang="en-GB" b="1" dirty="0"/>
              <a:t>Session 3 </a:t>
            </a:r>
            <a:r>
              <a:rPr lang="en-GB" dirty="0"/>
              <a:t>Designing your career in a non-linear world</a:t>
            </a:r>
          </a:p>
        </p:txBody>
      </p:sp>
      <p:sp>
        <p:nvSpPr>
          <p:cNvPr id="2" name="Title 1">
            <a:extLst>
              <a:ext uri="{FF2B5EF4-FFF2-40B4-BE49-F238E27FC236}">
                <a16:creationId xmlns:a16="http://schemas.microsoft.com/office/drawing/2014/main" id="{8BCA7B67-7096-5253-4A48-A21A8A922987}"/>
              </a:ext>
            </a:extLst>
          </p:cNvPr>
          <p:cNvSpPr>
            <a:spLocks noGrp="1"/>
          </p:cNvSpPr>
          <p:nvPr>
            <p:ph type="title"/>
          </p:nvPr>
        </p:nvSpPr>
        <p:spPr/>
        <p:txBody>
          <a:bodyPr/>
          <a:lstStyle/>
          <a:p>
            <a:r>
              <a:rPr lang="en-GB" dirty="0"/>
              <a:t>Icebreaker</a:t>
            </a:r>
          </a:p>
        </p:txBody>
      </p:sp>
      <p:sp>
        <p:nvSpPr>
          <p:cNvPr id="3" name="Content Placeholder 2">
            <a:extLst>
              <a:ext uri="{FF2B5EF4-FFF2-40B4-BE49-F238E27FC236}">
                <a16:creationId xmlns:a16="http://schemas.microsoft.com/office/drawing/2014/main" id="{94C4AE97-E238-49C3-1521-A502ABE9D2FB}"/>
              </a:ext>
            </a:extLst>
          </p:cNvPr>
          <p:cNvSpPr>
            <a:spLocks noGrp="1"/>
          </p:cNvSpPr>
          <p:nvPr>
            <p:ph sz="quarter" idx="10"/>
          </p:nvPr>
        </p:nvSpPr>
        <p:spPr>
          <a:xfrm>
            <a:off x="520700" y="1614792"/>
            <a:ext cx="10724473" cy="1138136"/>
          </a:xfrm>
        </p:spPr>
        <p:txBody>
          <a:bodyPr/>
          <a:lstStyle/>
          <a:p>
            <a:r>
              <a:rPr lang="en-GB" dirty="0"/>
              <a:t>Post in the chat: your childhood career aspirations</a:t>
            </a:r>
          </a:p>
        </p:txBody>
      </p:sp>
      <p:pic>
        <p:nvPicPr>
          <p:cNvPr id="7" name="Picture 6" descr="Child dressed as astronaut">
            <a:extLst>
              <a:ext uri="{FF2B5EF4-FFF2-40B4-BE49-F238E27FC236}">
                <a16:creationId xmlns:a16="http://schemas.microsoft.com/office/drawing/2014/main" id="{2EB94A4B-54C1-697C-21A5-CB7687BBA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8208" y="2293915"/>
            <a:ext cx="5635583" cy="3757055"/>
          </a:xfrm>
          <a:prstGeom prst="rect">
            <a:avLst/>
          </a:prstGeom>
        </p:spPr>
      </p:pic>
    </p:spTree>
    <p:extLst>
      <p:ext uri="{BB962C8B-B14F-4D97-AF65-F5344CB8AC3E}">
        <p14:creationId xmlns:p14="http://schemas.microsoft.com/office/powerpoint/2010/main" val="2856208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F1145-386A-2C0F-7568-2742395EC6B5}"/>
              </a:ext>
            </a:extLst>
          </p:cNvPr>
          <p:cNvSpPr>
            <a:spLocks noGrp="1"/>
          </p:cNvSpPr>
          <p:nvPr>
            <p:ph type="title"/>
          </p:nvPr>
        </p:nvSpPr>
        <p:spPr/>
        <p:txBody>
          <a:bodyPr/>
          <a:lstStyle/>
          <a:p>
            <a:r>
              <a:rPr lang="en-GB" dirty="0"/>
              <a:t>Individual Task</a:t>
            </a:r>
          </a:p>
        </p:txBody>
      </p:sp>
      <p:sp>
        <p:nvSpPr>
          <p:cNvPr id="3" name="Content Placeholder 2">
            <a:extLst>
              <a:ext uri="{FF2B5EF4-FFF2-40B4-BE49-F238E27FC236}">
                <a16:creationId xmlns:a16="http://schemas.microsoft.com/office/drawing/2014/main" id="{AD996C97-012C-546F-18E2-71FB63160A01}"/>
              </a:ext>
            </a:extLst>
          </p:cNvPr>
          <p:cNvSpPr>
            <a:spLocks noGrp="1"/>
          </p:cNvSpPr>
          <p:nvPr>
            <p:ph sz="quarter" idx="10"/>
          </p:nvPr>
        </p:nvSpPr>
        <p:spPr>
          <a:xfrm>
            <a:off x="520701" y="1857374"/>
            <a:ext cx="4255580" cy="4193595"/>
          </a:xfrm>
        </p:spPr>
        <p:txBody>
          <a:bodyPr/>
          <a:lstStyle/>
          <a:p>
            <a:pPr fontAlgn="base"/>
            <a:r>
              <a:rPr lang="en-GB" dirty="0"/>
              <a:t>Develop your own personal learning outcomes for this short course on </a:t>
            </a:r>
            <a:r>
              <a:rPr lang="en-GB" dirty="0">
                <a:latin typeface="Derailed SemiBold" panose="020B0703030101060003" pitchFamily="34" charset="0"/>
              </a:rPr>
              <a:t>“Navigating Change”</a:t>
            </a:r>
            <a:r>
              <a:rPr lang="en-US" dirty="0"/>
              <a:t>​</a:t>
            </a:r>
          </a:p>
          <a:p>
            <a:pPr fontAlgn="base"/>
            <a:r>
              <a:rPr lang="en-GB" dirty="0"/>
              <a:t>Edit them on the Padlet Board</a:t>
            </a:r>
            <a:r>
              <a:rPr lang="en-US" dirty="0"/>
              <a:t>​</a:t>
            </a:r>
          </a:p>
          <a:p>
            <a:pPr marL="0" indent="0">
              <a:buNone/>
            </a:pPr>
            <a:endParaRPr lang="en-GB" dirty="0"/>
          </a:p>
        </p:txBody>
      </p:sp>
      <p:sp>
        <p:nvSpPr>
          <p:cNvPr id="4" name="Text Placeholder 3">
            <a:extLst>
              <a:ext uri="{FF2B5EF4-FFF2-40B4-BE49-F238E27FC236}">
                <a16:creationId xmlns:a16="http://schemas.microsoft.com/office/drawing/2014/main" id="{B2C8C8FB-1ED9-1BDF-9DFF-686D6D286733}"/>
              </a:ext>
            </a:extLst>
          </p:cNvPr>
          <p:cNvSpPr>
            <a:spLocks noGrp="1"/>
          </p:cNvSpPr>
          <p:nvPr>
            <p:ph type="body" sz="quarter" idx="17"/>
          </p:nvPr>
        </p:nvSpPr>
        <p:spPr/>
        <p:txBody>
          <a:bodyPr/>
          <a:lstStyle/>
          <a:p>
            <a:r>
              <a:rPr lang="en-GB" b="1" dirty="0"/>
              <a:t>Session 3 </a:t>
            </a:r>
            <a:r>
              <a:rPr lang="en-GB" dirty="0"/>
              <a:t>Designing your career in a non-linear world</a:t>
            </a:r>
          </a:p>
        </p:txBody>
      </p:sp>
      <p:pic>
        <p:nvPicPr>
          <p:cNvPr id="5" name="Content Placeholder 10" descr="A close-up of a white board with colourful sticky notes">
            <a:extLst>
              <a:ext uri="{FF2B5EF4-FFF2-40B4-BE49-F238E27FC236}">
                <a16:creationId xmlns:a16="http://schemas.microsoft.com/office/drawing/2014/main" id="{8F394AE2-5317-05DC-7D57-ED2860AD79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2363" y="1248858"/>
            <a:ext cx="7027150" cy="4648093"/>
          </a:xfrm>
          <a:prstGeom prst="rect">
            <a:avLst/>
          </a:prstGeom>
        </p:spPr>
      </p:pic>
    </p:spTree>
    <p:extLst>
      <p:ext uri="{BB962C8B-B14F-4D97-AF65-F5344CB8AC3E}">
        <p14:creationId xmlns:p14="http://schemas.microsoft.com/office/powerpoint/2010/main" val="3413807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D5D2A-2437-DE6A-0EA1-C1A18884D8F2}"/>
              </a:ext>
            </a:extLst>
          </p:cNvPr>
          <p:cNvSpPr>
            <a:spLocks noGrp="1"/>
          </p:cNvSpPr>
          <p:nvPr>
            <p:ph type="title"/>
          </p:nvPr>
        </p:nvSpPr>
        <p:spPr/>
        <p:txBody>
          <a:bodyPr/>
          <a:lstStyle/>
          <a:p>
            <a:r>
              <a:rPr lang="en-GB" dirty="0"/>
              <a:t>Values</a:t>
            </a:r>
          </a:p>
        </p:txBody>
      </p:sp>
      <p:sp>
        <p:nvSpPr>
          <p:cNvPr id="3" name="Content Placeholder 2">
            <a:extLst>
              <a:ext uri="{FF2B5EF4-FFF2-40B4-BE49-F238E27FC236}">
                <a16:creationId xmlns:a16="http://schemas.microsoft.com/office/drawing/2014/main" id="{98F2CBB6-1DD6-0FE2-17D6-330474030B88}"/>
              </a:ext>
            </a:extLst>
          </p:cNvPr>
          <p:cNvSpPr>
            <a:spLocks noGrp="1"/>
          </p:cNvSpPr>
          <p:nvPr>
            <p:ph sz="quarter" idx="10"/>
          </p:nvPr>
        </p:nvSpPr>
        <p:spPr>
          <a:xfrm>
            <a:off x="520701" y="1605064"/>
            <a:ext cx="4751690" cy="4445905"/>
          </a:xfrm>
        </p:spPr>
        <p:txBody>
          <a:bodyPr>
            <a:normAutofit fontScale="92500" lnSpcReduction="20000"/>
          </a:bodyPr>
          <a:lstStyle/>
          <a:p>
            <a:pPr>
              <a:lnSpc>
                <a:spcPct val="110000"/>
              </a:lnSpc>
            </a:pPr>
            <a:r>
              <a:rPr lang="en-GB" dirty="0"/>
              <a:t>The circular continuum of 10 values in the original Schwartz theory, with the four higher-order values and two underlying organizing principles. </a:t>
            </a:r>
          </a:p>
          <a:p>
            <a:endParaRPr lang="en-GB" dirty="0"/>
          </a:p>
          <a:p>
            <a:endParaRPr lang="en-GB" dirty="0"/>
          </a:p>
          <a:p>
            <a:pPr marL="0" indent="0">
              <a:lnSpc>
                <a:spcPct val="120000"/>
              </a:lnSpc>
              <a:buNone/>
            </a:pPr>
            <a:r>
              <a:rPr lang="en-GB" sz="1200" dirty="0"/>
              <a:t>Figure adapted from Schwartz &amp; </a:t>
            </a:r>
            <a:r>
              <a:rPr lang="en-GB" sz="1200" dirty="0" err="1"/>
              <a:t>Cieciuch</a:t>
            </a:r>
            <a:r>
              <a:rPr lang="en-GB" sz="1200" dirty="0"/>
              <a:t> (2021). In Sagiv, L. and Schwartz, S.H., 2022. Personal values across cultures. </a:t>
            </a:r>
            <a:r>
              <a:rPr lang="en-GB" sz="1200" i="1" dirty="0"/>
              <a:t>Annual review of psychology</a:t>
            </a:r>
            <a:r>
              <a:rPr lang="en-GB" sz="1200" dirty="0"/>
              <a:t>, </a:t>
            </a:r>
            <a:r>
              <a:rPr lang="en-GB" sz="1200" i="1" dirty="0"/>
              <a:t>73</a:t>
            </a:r>
            <a:r>
              <a:rPr lang="en-GB" sz="1200" dirty="0"/>
              <a:t>(1), pp.517-546.​ </a:t>
            </a:r>
          </a:p>
          <a:p>
            <a:pPr marL="0" indent="0">
              <a:lnSpc>
                <a:spcPct val="120000"/>
              </a:lnSpc>
              <a:buNone/>
            </a:pPr>
            <a:r>
              <a:rPr lang="en-GB" sz="1200" dirty="0"/>
              <a:t>Available from: www.annualreviews.org/content/journals/10.1146/annurev-psych-020821-125100#right-ref-B135</a:t>
            </a:r>
            <a:endParaRPr lang="en-GB" dirty="0"/>
          </a:p>
        </p:txBody>
      </p:sp>
      <p:sp>
        <p:nvSpPr>
          <p:cNvPr id="5" name="Text Placeholder 4">
            <a:extLst>
              <a:ext uri="{FF2B5EF4-FFF2-40B4-BE49-F238E27FC236}">
                <a16:creationId xmlns:a16="http://schemas.microsoft.com/office/drawing/2014/main" id="{C81AC1D9-18BF-4B28-6A27-4031F6FB8615}"/>
              </a:ext>
            </a:extLst>
          </p:cNvPr>
          <p:cNvSpPr>
            <a:spLocks noGrp="1"/>
          </p:cNvSpPr>
          <p:nvPr>
            <p:ph type="body" sz="quarter" idx="17"/>
          </p:nvPr>
        </p:nvSpPr>
        <p:spPr/>
        <p:txBody>
          <a:bodyPr/>
          <a:lstStyle/>
          <a:p>
            <a:r>
              <a:rPr lang="en-GB" b="1" dirty="0"/>
              <a:t>Session 3 </a:t>
            </a:r>
            <a:r>
              <a:rPr lang="en-GB" dirty="0"/>
              <a:t>Designing your career in a non-linear world</a:t>
            </a:r>
          </a:p>
        </p:txBody>
      </p:sp>
      <p:pic>
        <p:nvPicPr>
          <p:cNvPr id="1026" name="Picture 2" descr="A circular diagram of the circular continuum of 10 values in the original Schwartz theory, with the four higher-order values and two underlying organizing principles.">
            <a:extLst>
              <a:ext uri="{FF2B5EF4-FFF2-40B4-BE49-F238E27FC236}">
                <a16:creationId xmlns:a16="http://schemas.microsoft.com/office/drawing/2014/main" id="{738FC5F3-37DD-1B0F-8D69-69590A7A6B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770"/>
          <a:stretch/>
        </p:blipFill>
        <p:spPr bwMode="auto">
          <a:xfrm>
            <a:off x="6238504" y="830780"/>
            <a:ext cx="5233617" cy="5368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462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0D6AC8-D43C-740B-84F7-6F1B2487A0E8}"/>
              </a:ext>
            </a:extLst>
          </p:cNvPr>
          <p:cNvSpPr>
            <a:spLocks noGrp="1"/>
          </p:cNvSpPr>
          <p:nvPr>
            <p:ph type="body" sz="quarter" idx="17"/>
          </p:nvPr>
        </p:nvSpPr>
        <p:spPr/>
        <p:txBody>
          <a:bodyPr/>
          <a:lstStyle/>
          <a:p>
            <a:r>
              <a:rPr lang="en-GB" b="1" dirty="0"/>
              <a:t>Session 3 </a:t>
            </a:r>
            <a:r>
              <a:rPr lang="en-GB" dirty="0"/>
              <a:t>Designing your career in a non-linear world</a:t>
            </a:r>
          </a:p>
        </p:txBody>
      </p:sp>
      <p:pic>
        <p:nvPicPr>
          <p:cNvPr id="5" name="Picture 4" descr="The 17 UN Sustainable Development Goals .">
            <a:extLst>
              <a:ext uri="{FF2B5EF4-FFF2-40B4-BE49-F238E27FC236}">
                <a16:creationId xmlns:a16="http://schemas.microsoft.com/office/drawing/2014/main" id="{93CD770E-89C3-DB6D-2E5E-3C8070B2570F}"/>
              </a:ext>
            </a:extLst>
          </p:cNvPr>
          <p:cNvPicPr>
            <a:picLocks noChangeAspect="1"/>
          </p:cNvPicPr>
          <p:nvPr/>
        </p:nvPicPr>
        <p:blipFill>
          <a:blip r:embed="rId2">
            <a:extLst>
              <a:ext uri="{28A0092B-C50C-407E-A947-70E740481C1C}">
                <a14:useLocalDpi xmlns:a14="http://schemas.microsoft.com/office/drawing/2010/main" val="0"/>
              </a:ext>
            </a:extLst>
          </a:blip>
          <a:srcRect t="10513" b="10048"/>
          <a:stretch/>
        </p:blipFill>
        <p:spPr>
          <a:xfrm>
            <a:off x="1310919" y="770862"/>
            <a:ext cx="9576818" cy="5380074"/>
          </a:xfrm>
          <a:prstGeom prst="rect">
            <a:avLst/>
          </a:prstGeom>
        </p:spPr>
      </p:pic>
      <p:sp>
        <p:nvSpPr>
          <p:cNvPr id="2" name="Title 1">
            <a:extLst>
              <a:ext uri="{FF2B5EF4-FFF2-40B4-BE49-F238E27FC236}">
                <a16:creationId xmlns:a16="http://schemas.microsoft.com/office/drawing/2014/main" id="{07940F80-9A6C-9EBB-9A3F-2F2FE7CC9280}"/>
              </a:ext>
            </a:extLst>
          </p:cNvPr>
          <p:cNvSpPr>
            <a:spLocks noGrp="1"/>
          </p:cNvSpPr>
          <p:nvPr>
            <p:ph type="title"/>
          </p:nvPr>
        </p:nvSpPr>
        <p:spPr/>
        <p:txBody>
          <a:bodyPr/>
          <a:lstStyle/>
          <a:p>
            <a:r>
              <a:rPr lang="en-GB" dirty="0"/>
              <a:t> </a:t>
            </a:r>
          </a:p>
        </p:txBody>
      </p:sp>
    </p:spTree>
    <p:extLst>
      <p:ext uri="{BB962C8B-B14F-4D97-AF65-F5344CB8AC3E}">
        <p14:creationId xmlns:p14="http://schemas.microsoft.com/office/powerpoint/2010/main" val="1080176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AE3D6-C771-806F-D659-F61D644E784F}"/>
              </a:ext>
            </a:extLst>
          </p:cNvPr>
          <p:cNvSpPr>
            <a:spLocks noGrp="1"/>
          </p:cNvSpPr>
          <p:nvPr>
            <p:ph type="title"/>
          </p:nvPr>
        </p:nvSpPr>
        <p:spPr/>
        <p:txBody>
          <a:bodyPr/>
          <a:lstStyle/>
          <a:p>
            <a:r>
              <a:rPr lang="en-GB" dirty="0"/>
              <a:t>Values, value and value creation</a:t>
            </a:r>
          </a:p>
        </p:txBody>
      </p:sp>
      <p:sp>
        <p:nvSpPr>
          <p:cNvPr id="4" name="Text Placeholder 3">
            <a:extLst>
              <a:ext uri="{FF2B5EF4-FFF2-40B4-BE49-F238E27FC236}">
                <a16:creationId xmlns:a16="http://schemas.microsoft.com/office/drawing/2014/main" id="{792614A3-F607-5556-A50F-520BD13DADC6}"/>
              </a:ext>
            </a:extLst>
          </p:cNvPr>
          <p:cNvSpPr>
            <a:spLocks noGrp="1"/>
          </p:cNvSpPr>
          <p:nvPr>
            <p:ph type="body" sz="quarter" idx="17"/>
          </p:nvPr>
        </p:nvSpPr>
        <p:spPr/>
        <p:txBody>
          <a:bodyPr/>
          <a:lstStyle/>
          <a:p>
            <a:r>
              <a:rPr lang="en-GB" b="1" dirty="0"/>
              <a:t>Session 3 </a:t>
            </a:r>
            <a:r>
              <a:rPr lang="en-GB" dirty="0"/>
              <a:t>Designing your career in a non-linear world</a:t>
            </a:r>
          </a:p>
        </p:txBody>
      </p:sp>
      <p:pic>
        <p:nvPicPr>
          <p:cNvPr id="3074" name="Picture 2" descr="A diagram of Value showing the five different perspectives on value that can be created for oneself or for others">
            <a:extLst>
              <a:ext uri="{FF2B5EF4-FFF2-40B4-BE49-F238E27FC236}">
                <a16:creationId xmlns:a16="http://schemas.microsoft.com/office/drawing/2014/main" id="{ADF4DDDA-B620-92E0-44FC-65C24BC486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411" y="1566391"/>
            <a:ext cx="4579868" cy="44952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5">
            <a:extLst>
              <a:ext uri="{FF2B5EF4-FFF2-40B4-BE49-F238E27FC236}">
                <a16:creationId xmlns:a16="http://schemas.microsoft.com/office/drawing/2014/main" id="{1DEAC3CA-3618-097F-C8A2-A6A78993769B}"/>
              </a:ext>
            </a:extLst>
          </p:cNvPr>
          <p:cNvSpPr txBox="1">
            <a:spLocks noGrp="1"/>
          </p:cNvSpPr>
          <p:nvPr>
            <p:ph sz="quarter" idx="10"/>
          </p:nvPr>
        </p:nvSpPr>
        <p:spPr>
          <a:xfrm>
            <a:off x="6096000" y="5331799"/>
            <a:ext cx="4837592" cy="71917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buNone/>
            </a:pPr>
            <a:r>
              <a:rPr lang="en-GB" sz="1200" dirty="0"/>
              <a:t>Figure 2.1 Model with five different perspectives on value that can be created for oneself or for others. From Lackéus (2018).</a:t>
            </a:r>
          </a:p>
          <a:p>
            <a:pPr indent="0">
              <a:buNone/>
            </a:pPr>
            <a:r>
              <a:rPr lang="en-GB" sz="1200" dirty="0">
                <a:hlinkClick r:id="rId3"/>
              </a:rPr>
              <a:t>Chapter 2: Value creation in education | VCPLIST.COM</a:t>
            </a:r>
            <a:endParaRPr lang="en-GB" sz="1200" dirty="0"/>
          </a:p>
        </p:txBody>
      </p:sp>
    </p:spTree>
    <p:extLst>
      <p:ext uri="{BB962C8B-B14F-4D97-AF65-F5344CB8AC3E}">
        <p14:creationId xmlns:p14="http://schemas.microsoft.com/office/powerpoint/2010/main" val="4281221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D246F-0895-CC09-2F72-F1BFA88E986B}"/>
              </a:ext>
            </a:extLst>
          </p:cNvPr>
          <p:cNvSpPr>
            <a:spLocks noGrp="1"/>
          </p:cNvSpPr>
          <p:nvPr>
            <p:ph type="title"/>
          </p:nvPr>
        </p:nvSpPr>
        <p:spPr/>
        <p:txBody>
          <a:bodyPr/>
          <a:lstStyle/>
          <a:p>
            <a:r>
              <a:rPr lang="en-GB" dirty="0"/>
              <a:t>Learning for an unknown future</a:t>
            </a:r>
          </a:p>
        </p:txBody>
      </p:sp>
      <p:sp>
        <p:nvSpPr>
          <p:cNvPr id="3" name="Content Placeholder 2">
            <a:extLst>
              <a:ext uri="{FF2B5EF4-FFF2-40B4-BE49-F238E27FC236}">
                <a16:creationId xmlns:a16="http://schemas.microsoft.com/office/drawing/2014/main" id="{7F428E58-79CD-2812-3F1F-B7E6890AE454}"/>
              </a:ext>
            </a:extLst>
          </p:cNvPr>
          <p:cNvSpPr>
            <a:spLocks noGrp="1"/>
          </p:cNvSpPr>
          <p:nvPr>
            <p:ph sz="quarter" idx="10"/>
          </p:nvPr>
        </p:nvSpPr>
        <p:spPr>
          <a:xfrm>
            <a:off x="520701" y="1552354"/>
            <a:ext cx="11074670" cy="4498616"/>
          </a:xfrm>
        </p:spPr>
        <p:txBody>
          <a:bodyPr/>
          <a:lstStyle/>
          <a:p>
            <a:pPr fontAlgn="base"/>
            <a:r>
              <a:rPr lang="en-GB" dirty="0"/>
              <a:t>Knowledge and skills are not enough in today’s uncertain, complex world</a:t>
            </a:r>
            <a:r>
              <a:rPr lang="en-US" dirty="0"/>
              <a:t>​</a:t>
            </a:r>
          </a:p>
          <a:p>
            <a:pPr fontAlgn="base"/>
            <a:r>
              <a:rPr lang="en-GB" dirty="0"/>
              <a:t>We live in an age of super-complexity where multiple, conflicting worldviews make the world not only unknowable, but often indescribable</a:t>
            </a:r>
            <a:r>
              <a:rPr lang="en-US" dirty="0"/>
              <a:t>​</a:t>
            </a:r>
          </a:p>
          <a:p>
            <a:pPr fontAlgn="base"/>
            <a:r>
              <a:rPr lang="en-GB" dirty="0"/>
              <a:t>Traditional approaches aim for certainty; but future-ready learning requires on to logical development where we focus on being, not just knowing or doing.</a:t>
            </a:r>
            <a:endParaRPr lang="en-US" dirty="0"/>
          </a:p>
          <a:p>
            <a:endParaRPr lang="en-GB" dirty="0"/>
          </a:p>
        </p:txBody>
      </p:sp>
      <p:sp>
        <p:nvSpPr>
          <p:cNvPr id="4" name="Text Placeholder 3">
            <a:extLst>
              <a:ext uri="{FF2B5EF4-FFF2-40B4-BE49-F238E27FC236}">
                <a16:creationId xmlns:a16="http://schemas.microsoft.com/office/drawing/2014/main" id="{C72DE4DF-CA67-2EC8-7B96-3CF308DE3282}"/>
              </a:ext>
            </a:extLst>
          </p:cNvPr>
          <p:cNvSpPr>
            <a:spLocks noGrp="1"/>
          </p:cNvSpPr>
          <p:nvPr>
            <p:ph type="body" sz="quarter" idx="17"/>
          </p:nvPr>
        </p:nvSpPr>
        <p:spPr/>
        <p:txBody>
          <a:bodyPr/>
          <a:lstStyle/>
          <a:p>
            <a:r>
              <a:rPr lang="en-GB" b="1" dirty="0"/>
              <a:t>Session 3 </a:t>
            </a:r>
            <a:r>
              <a:rPr lang="en-GB" dirty="0"/>
              <a:t>Designing your career in a non-linear world</a:t>
            </a:r>
          </a:p>
        </p:txBody>
      </p:sp>
    </p:spTree>
    <p:extLst>
      <p:ext uri="{BB962C8B-B14F-4D97-AF65-F5344CB8AC3E}">
        <p14:creationId xmlns:p14="http://schemas.microsoft.com/office/powerpoint/2010/main" val="4293807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EAE3F-FDDB-0364-9C2E-E01711E3FD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AF111-2A8F-2B5F-AFAD-0F5F8708D5DF}"/>
              </a:ext>
            </a:extLst>
          </p:cNvPr>
          <p:cNvSpPr>
            <a:spLocks noGrp="1"/>
          </p:cNvSpPr>
          <p:nvPr>
            <p:ph type="title"/>
          </p:nvPr>
        </p:nvSpPr>
        <p:spPr/>
        <p:txBody>
          <a:bodyPr/>
          <a:lstStyle/>
          <a:p>
            <a:r>
              <a:rPr lang="en-GB" dirty="0"/>
              <a:t>Learning for an unknown future </a:t>
            </a:r>
            <a:r>
              <a:rPr lang="en-GB" sz="2400" b="0" dirty="0"/>
              <a:t>Continued</a:t>
            </a:r>
            <a:endParaRPr lang="en-GB" dirty="0"/>
          </a:p>
        </p:txBody>
      </p:sp>
      <p:sp>
        <p:nvSpPr>
          <p:cNvPr id="3" name="Content Placeholder 2">
            <a:extLst>
              <a:ext uri="{FF2B5EF4-FFF2-40B4-BE49-F238E27FC236}">
                <a16:creationId xmlns:a16="http://schemas.microsoft.com/office/drawing/2014/main" id="{99817B45-A1BD-1B2D-5DDD-450E4FFAA6C6}"/>
              </a:ext>
            </a:extLst>
          </p:cNvPr>
          <p:cNvSpPr>
            <a:spLocks noGrp="1"/>
          </p:cNvSpPr>
          <p:nvPr>
            <p:ph sz="quarter" idx="10"/>
          </p:nvPr>
        </p:nvSpPr>
        <p:spPr>
          <a:xfrm>
            <a:off x="520701" y="1552354"/>
            <a:ext cx="11074670" cy="4498616"/>
          </a:xfrm>
        </p:spPr>
        <p:txBody>
          <a:bodyPr>
            <a:normAutofit fontScale="92500" lnSpcReduction="10000"/>
          </a:bodyPr>
          <a:lstStyle/>
          <a:p>
            <a:pPr fontAlgn="base">
              <a:lnSpc>
                <a:spcPct val="110000"/>
              </a:lnSpc>
            </a:pPr>
            <a:r>
              <a:rPr lang="en-GB" dirty="0"/>
              <a:t>ACTION: Cultivate the whole person</a:t>
            </a:r>
            <a:r>
              <a:rPr lang="en-US" dirty="0"/>
              <a:t>​</a:t>
            </a:r>
          </a:p>
          <a:p>
            <a:pPr fontAlgn="base">
              <a:lnSpc>
                <a:spcPct val="110000"/>
              </a:lnSpc>
            </a:pPr>
            <a:r>
              <a:rPr lang="en-GB" dirty="0"/>
              <a:t>To be effective we must develop dispositions like:</a:t>
            </a:r>
            <a:r>
              <a:rPr lang="en-US" dirty="0"/>
              <a:t>​</a:t>
            </a:r>
          </a:p>
          <a:p>
            <a:pPr lvl="2" fontAlgn="base">
              <a:lnSpc>
                <a:spcPct val="110000"/>
              </a:lnSpc>
            </a:pPr>
            <a:r>
              <a:rPr lang="en-GB" dirty="0"/>
              <a:t>Resilience, humility, criticality, courage, stillness</a:t>
            </a:r>
            <a:r>
              <a:rPr lang="en-US" dirty="0"/>
              <a:t>​</a:t>
            </a:r>
          </a:p>
          <a:p>
            <a:pPr fontAlgn="base">
              <a:lnSpc>
                <a:spcPct val="110000"/>
              </a:lnSpc>
            </a:pPr>
            <a:r>
              <a:rPr lang="en-GB" dirty="0"/>
              <a:t>Leaders and Managers should embrace high-risk, transformative organisational cultures that:</a:t>
            </a:r>
            <a:r>
              <a:rPr lang="en-US" dirty="0"/>
              <a:t>​</a:t>
            </a:r>
          </a:p>
          <a:p>
            <a:pPr lvl="2" fontAlgn="base">
              <a:lnSpc>
                <a:spcPct val="110000"/>
              </a:lnSpc>
            </a:pPr>
            <a:r>
              <a:rPr lang="en-GB" dirty="0"/>
              <a:t>Foster self-confidence and self-direction</a:t>
            </a:r>
            <a:r>
              <a:rPr lang="en-US" dirty="0"/>
              <a:t>​</a:t>
            </a:r>
          </a:p>
          <a:p>
            <a:pPr lvl="2" fontAlgn="base">
              <a:lnSpc>
                <a:spcPct val="110000"/>
              </a:lnSpc>
            </a:pPr>
            <a:r>
              <a:rPr lang="en-GB" dirty="0"/>
              <a:t>Accepts ambiguity and nurtures inner stability</a:t>
            </a:r>
            <a:r>
              <a:rPr lang="en-US" dirty="0"/>
              <a:t>​</a:t>
            </a:r>
          </a:p>
          <a:p>
            <a:pPr lvl="2" fontAlgn="base">
              <a:lnSpc>
                <a:spcPct val="110000"/>
              </a:lnSpc>
            </a:pPr>
            <a:r>
              <a:rPr lang="en-GB" dirty="0"/>
              <a:t>Are free from fear</a:t>
            </a:r>
            <a:r>
              <a:rPr lang="en-US" dirty="0"/>
              <a:t>​</a:t>
            </a:r>
          </a:p>
          <a:p>
            <a:pPr fontAlgn="base">
              <a:lnSpc>
                <a:spcPct val="110000"/>
              </a:lnSpc>
            </a:pPr>
            <a:r>
              <a:rPr lang="en-GB" dirty="0"/>
              <a:t>Learning for an unknown future means learning to live with uncertainty and being able to act wisely when certainty is impossible.</a:t>
            </a:r>
            <a:endParaRPr lang="en-US" dirty="0"/>
          </a:p>
          <a:p>
            <a:endParaRPr lang="en-GB" dirty="0"/>
          </a:p>
        </p:txBody>
      </p:sp>
      <p:sp>
        <p:nvSpPr>
          <p:cNvPr id="4" name="Text Placeholder 3">
            <a:extLst>
              <a:ext uri="{FF2B5EF4-FFF2-40B4-BE49-F238E27FC236}">
                <a16:creationId xmlns:a16="http://schemas.microsoft.com/office/drawing/2014/main" id="{C153BB41-2377-4A4D-7DFF-7038CB33457C}"/>
              </a:ext>
            </a:extLst>
          </p:cNvPr>
          <p:cNvSpPr>
            <a:spLocks noGrp="1"/>
          </p:cNvSpPr>
          <p:nvPr>
            <p:ph type="body" sz="quarter" idx="17"/>
          </p:nvPr>
        </p:nvSpPr>
        <p:spPr/>
        <p:txBody>
          <a:bodyPr/>
          <a:lstStyle/>
          <a:p>
            <a:r>
              <a:rPr lang="en-GB" b="1" dirty="0"/>
              <a:t>Session 3 </a:t>
            </a:r>
            <a:r>
              <a:rPr lang="en-GB" dirty="0"/>
              <a:t>Designing your career in a non-linear world</a:t>
            </a:r>
          </a:p>
        </p:txBody>
      </p:sp>
    </p:spTree>
    <p:extLst>
      <p:ext uri="{BB962C8B-B14F-4D97-AF65-F5344CB8AC3E}">
        <p14:creationId xmlns:p14="http://schemas.microsoft.com/office/powerpoint/2010/main" val="4118081494"/>
      </p:ext>
    </p:extLst>
  </p:cSld>
  <p:clrMapOvr>
    <a:masterClrMapping/>
  </p:clrMapOvr>
</p:sld>
</file>

<file path=ppt/theme/theme1.xml><?xml version="1.0" encoding="utf-8"?>
<a:theme xmlns:a="http://schemas.openxmlformats.org/drawingml/2006/main" name="NCL Logo Theme">
  <a:themeElements>
    <a:clrScheme name="NCL Brand Refresh 2023">
      <a:dk1>
        <a:srgbClr val="051435"/>
      </a:dk1>
      <a:lt1>
        <a:sysClr val="window" lastClr="FFFFFF"/>
      </a:lt1>
      <a:dk2>
        <a:srgbClr val="003A65"/>
      </a:dk2>
      <a:lt2>
        <a:srgbClr val="8ED8F8"/>
      </a:lt2>
      <a:accent1>
        <a:srgbClr val="0073BC"/>
      </a:accent1>
      <a:accent2>
        <a:srgbClr val="29B7EA"/>
      </a:accent2>
      <a:accent3>
        <a:srgbClr val="C60C30"/>
      </a:accent3>
      <a:accent4>
        <a:srgbClr val="00A39B"/>
      </a:accent4>
      <a:accent5>
        <a:srgbClr val="5B9BD5"/>
      </a:accent5>
      <a:accent6>
        <a:srgbClr val="FDC82F"/>
      </a:accent6>
      <a:hlink>
        <a:srgbClr val="0073BC"/>
      </a:hlink>
      <a:folHlink>
        <a:srgbClr val="0073BC"/>
      </a:folHlink>
    </a:clrScheme>
    <a:fontScheme name="Derailed">
      <a:majorFont>
        <a:latin typeface="Derailed ExtraBold"/>
        <a:ea typeface=""/>
        <a:cs typeface=""/>
      </a:majorFont>
      <a:minorFont>
        <a:latin typeface="Derail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BBA5D73-13F7-4307-AE92-2B0A026884AD}">
  <we:reference id="3e0fcce7-415c-4081-926c-b4e449c650e4" version="1.1.0.2" store="EXCatalog" storeType="EXCatalog"/>
  <we:alternateReferences>
    <we:reference id="WA200004709" version="1.1.0.2" store="en-GB"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33B82BF367B842B0F8862BE42A9F8B" ma:contentTypeVersion="18" ma:contentTypeDescription="Create a new document." ma:contentTypeScope="" ma:versionID="0cf04179b57a19c812834482682ae5b3">
  <xsd:schema xmlns:xsd="http://www.w3.org/2001/XMLSchema" xmlns:xs="http://www.w3.org/2001/XMLSchema" xmlns:p="http://schemas.microsoft.com/office/2006/metadata/properties" xmlns:ns2="ad6e03eb-08e6-4fc8-aec0-eaed336461a5" xmlns:ns3="51ccd48e-c1c3-4428-a703-cf56298b4dc0" targetNamespace="http://schemas.microsoft.com/office/2006/metadata/properties" ma:root="true" ma:fieldsID="644116710e1f5e33c25523ad93668b18" ns2:_="" ns3:_="">
    <xsd:import namespace="ad6e03eb-08e6-4fc8-aec0-eaed336461a5"/>
    <xsd:import namespace="51ccd48e-c1c3-4428-a703-cf56298b4dc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6e03eb-08e6-4fc8-aec0-eaed336461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a7a97d3-a1e8-4e72-aadf-490c0711cb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ccd48e-c1c3-4428-a703-cf56298b4dc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9bda339-1723-4fb4-8a60-6c3e5be9feff}" ma:internalName="TaxCatchAll" ma:showField="CatchAllData" ma:web="51ccd48e-c1c3-4428-a703-cf56298b4d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1ccd48e-c1c3-4428-a703-cf56298b4dc0" xsi:nil="true"/>
    <lcf76f155ced4ddcb4097134ff3c332f xmlns="ad6e03eb-08e6-4fc8-aec0-eaed336461a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85B8A14-7794-4567-9F96-404F4438BCB4}"/>
</file>

<file path=customXml/itemProps2.xml><?xml version="1.0" encoding="utf-8"?>
<ds:datastoreItem xmlns:ds="http://schemas.openxmlformats.org/officeDocument/2006/customXml" ds:itemID="{66BF4912-C176-4D3F-9417-D32FAF21F108}">
  <ds:schemaRefs>
    <ds:schemaRef ds:uri="http://schemas.microsoft.com/sharepoint/v3/contenttype/forms"/>
  </ds:schemaRefs>
</ds:datastoreItem>
</file>

<file path=customXml/itemProps3.xml><?xml version="1.0" encoding="utf-8"?>
<ds:datastoreItem xmlns:ds="http://schemas.openxmlformats.org/officeDocument/2006/customXml" ds:itemID="{A2A52ECD-BA70-40BB-AC77-3C73CC412DE8}"/>
</file>

<file path=docProps/app.xml><?xml version="1.0" encoding="utf-8"?>
<Properties xmlns="http://schemas.openxmlformats.org/officeDocument/2006/extended-properties" xmlns:vt="http://schemas.openxmlformats.org/officeDocument/2006/docPropsVTypes">
  <Template/>
  <TotalTime>4974</TotalTime>
  <Words>729</Words>
  <Application>Microsoft Office PowerPoint</Application>
  <PresentationFormat>Widescreen</PresentationFormat>
  <Paragraphs>58</Paragraphs>
  <Slides>13</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Derailed</vt:lpstr>
      <vt:lpstr>Derailed SemiBold</vt:lpstr>
      <vt:lpstr>NCL Logo Theme</vt:lpstr>
      <vt:lpstr>Session 3</vt:lpstr>
      <vt:lpstr>Learning Outcomes</vt:lpstr>
      <vt:lpstr>Icebreaker</vt:lpstr>
      <vt:lpstr>Individual Task</vt:lpstr>
      <vt:lpstr>Values</vt:lpstr>
      <vt:lpstr> </vt:lpstr>
      <vt:lpstr>Values, value and value creation</vt:lpstr>
      <vt:lpstr>Learning for an unknown future</vt:lpstr>
      <vt:lpstr>Learning for an unknown future Continued</vt:lpstr>
      <vt:lpstr>PowerPoint Presentation</vt:lpstr>
      <vt:lpstr>PowerPoint Presentation</vt:lpstr>
      <vt:lpstr>Learning Outcomes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Yip</dc:creator>
  <cp:lastModifiedBy>h m anderson</cp:lastModifiedBy>
  <cp:revision>6</cp:revision>
  <dcterms:created xsi:type="dcterms:W3CDTF">2023-12-19T15:26:27Z</dcterms:created>
  <dcterms:modified xsi:type="dcterms:W3CDTF">2025-08-20T14:26:13Z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0x010100CF33B82BF367B842B0F8862BE42A9F8B</vt:lpwstr>
  </property>
</Properties>
</file>