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BEA"/>
    <a:srgbClr val="FFC7BA"/>
    <a:srgbClr val="00B2B1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media" Target="../media/media3.WAV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audio-visual </a:t>
            </a:r>
            <a:r>
              <a:rPr lang="en-GB" sz="2400" dirty="0" smtClean="0"/>
              <a:t>advertisement for an energy drink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1: Energy drink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/>
        </p:blipFill>
        <p:spPr>
          <a:xfrm>
            <a:off x="-1" y="0"/>
            <a:ext cx="9184215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24607" y="1798556"/>
            <a:ext cx="1728192" cy="4320480"/>
            <a:chOff x="971600" y="1219910"/>
            <a:chExt cx="1728192" cy="4320480"/>
          </a:xfrm>
        </p:grpSpPr>
        <p:pic>
          <p:nvPicPr>
            <p:cNvPr id="15" name="Picture 2" descr="https://openclipart.org/image/2400px/svg_to_png/175655/bottle-sf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19910"/>
              <a:ext cx="1728192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259632" y="1844824"/>
              <a:ext cx="1144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ROUTES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angrylightningbulb2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91790" flipH="1">
            <a:off x="4381918" y="1112164"/>
            <a:ext cx="2071054" cy="2285482"/>
          </a:xfrm>
          <a:prstGeom prst="rect">
            <a:avLst/>
          </a:prstGeom>
        </p:spPr>
      </p:pic>
      <p:pic>
        <p:nvPicPr>
          <p:cNvPr id="9" name="Picture 8" descr="angrylightningbulb2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123876" flipH="1">
            <a:off x="4388911" y="1111040"/>
            <a:ext cx="2073093" cy="22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/>
        </p:blipFill>
        <p:spPr>
          <a:xfrm>
            <a:off x="-1" y="0"/>
            <a:ext cx="9184215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24607" y="1798556"/>
            <a:ext cx="1728192" cy="4320480"/>
            <a:chOff x="971600" y="1219910"/>
            <a:chExt cx="1728192" cy="4320480"/>
          </a:xfrm>
        </p:grpSpPr>
        <p:pic>
          <p:nvPicPr>
            <p:cNvPr id="15" name="Picture 2" descr="https://openclipart.org/image/2400px/svg_to_png/175655/bottle-sf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19910"/>
              <a:ext cx="1728192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259632" y="1844824"/>
              <a:ext cx="1144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ROUTES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angrylightningbulb2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91790" flipH="1">
            <a:off x="4381918" y="1112164"/>
            <a:ext cx="2071054" cy="2285482"/>
          </a:xfrm>
          <a:prstGeom prst="rect">
            <a:avLst/>
          </a:prstGeom>
        </p:spPr>
      </p:pic>
      <p:pic>
        <p:nvPicPr>
          <p:cNvPr id="9" name="Picture 8" descr="angrylightningbulb2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123876" flipH="1">
            <a:off x="4388911" y="1111040"/>
            <a:ext cx="2073093" cy="22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8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/>
        </p:blipFill>
        <p:spPr>
          <a:xfrm>
            <a:off x="-1" y="0"/>
            <a:ext cx="9184215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24607" y="1798556"/>
            <a:ext cx="1728192" cy="4320480"/>
            <a:chOff x="971600" y="1219910"/>
            <a:chExt cx="1728192" cy="4320480"/>
          </a:xfrm>
        </p:grpSpPr>
        <p:pic>
          <p:nvPicPr>
            <p:cNvPr id="15" name="Picture 2" descr="https://openclipart.org/image/2400px/svg_to_png/175655/bottle-sf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19910"/>
              <a:ext cx="1728192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259632" y="1844824"/>
              <a:ext cx="1144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ROUTES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angrylightningbulb2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091790" flipH="1">
            <a:off x="4381918" y="1112164"/>
            <a:ext cx="2071054" cy="2285482"/>
          </a:xfrm>
          <a:prstGeom prst="rect">
            <a:avLst/>
          </a:prstGeom>
        </p:spPr>
      </p:pic>
      <p:pic>
        <p:nvPicPr>
          <p:cNvPr id="9" name="Picture 8" descr="angrylightningbulb2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123876" flipH="1">
            <a:off x="4388911" y="1111040"/>
            <a:ext cx="2073093" cy="22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0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/>
        </p:blipFill>
        <p:spPr>
          <a:xfrm>
            <a:off x="-1" y="0"/>
            <a:ext cx="9184215" cy="6858000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55</Words>
  <Application>Microsoft Office PowerPoint</Application>
  <PresentationFormat>On-screen Show (4:3)</PresentationFormat>
  <Paragraphs>11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1: Energy drink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170</cp:revision>
  <dcterms:created xsi:type="dcterms:W3CDTF">2009-05-22T12:43:55Z</dcterms:created>
  <dcterms:modified xsi:type="dcterms:W3CDTF">2017-04-19T09:38:45Z</dcterms:modified>
</cp:coreProperties>
</file>