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7" r:id="rId3"/>
    <p:sldId id="342" r:id="rId4"/>
    <p:sldId id="343" r:id="rId5"/>
    <p:sldId id="339" r:id="rId6"/>
    <p:sldId id="34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Kenny" initials="HK" lastIdx="0" clrIdx="0">
    <p:extLst>
      <p:ext uri="{19B8F6BF-5375-455C-9EA6-DF929625EA0E}">
        <p15:presenceInfo xmlns:p15="http://schemas.microsoft.com/office/powerpoint/2012/main" userId="S-1-5-21-1417001333-839522115-1801674531-341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media" Target="../media/media3.WAV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audio" Target="../media/media2.WAV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audio" Target="../media/media3.WAV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Your school is hosting some curious and whacky </a:t>
            </a:r>
            <a:r>
              <a:rPr lang="en-GB" sz="2800" dirty="0" smtClean="0"/>
              <a:t>exchange </a:t>
            </a:r>
            <a:r>
              <a:rPr lang="en-GB" sz="2800" dirty="0" smtClean="0"/>
              <a:t>students. Over the summer, you are all planning to go on holidays together, but are finding it difficult to agree on where to go.</a:t>
            </a:r>
          </a:p>
          <a:p>
            <a:pPr marL="514350" indent="-514350" algn="just">
              <a:buAutoNum type="arabicParenR"/>
            </a:pPr>
            <a:r>
              <a:rPr lang="en-GB" sz="2800" dirty="0" smtClean="0"/>
              <a:t>Write a </a:t>
            </a:r>
            <a:r>
              <a:rPr lang="en-GB" sz="2800" dirty="0" smtClean="0"/>
              <a:t>dialogue </a:t>
            </a:r>
            <a:r>
              <a:rPr lang="en-GB" sz="2800" dirty="0" smtClean="0"/>
              <a:t>between the characters in which they decide where to go and what to do on holidays.</a:t>
            </a:r>
          </a:p>
          <a:p>
            <a:pPr marL="514350" indent="-514350" algn="just">
              <a:buAutoNum type="arabicParenR"/>
            </a:pPr>
            <a:r>
              <a:rPr lang="en-GB" sz="2800" dirty="0" smtClean="0"/>
              <a:t>Then, record your voices.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b="1" u="sng" dirty="0" smtClean="0"/>
              <a:t>Remember</a:t>
            </a:r>
            <a:r>
              <a:rPr lang="en-GB" sz="2800" dirty="0" smtClean="0"/>
              <a:t>: There is no price limit for your trip, so be adventurous!</a:t>
            </a:r>
          </a:p>
          <a:p>
            <a:pPr algn="just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Make your own </a:t>
            </a:r>
            <a:r>
              <a:rPr lang="en-US" b="1" dirty="0" smtClean="0">
                <a:solidFill>
                  <a:srgbClr val="0070C0"/>
                </a:solidFill>
              </a:rPr>
              <a:t>cartoon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6090770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19506" cy="6309320"/>
          </a:xfrm>
          <a:prstGeom prst="rect">
            <a:avLst/>
          </a:prstGeom>
        </p:spPr>
      </p:pic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56792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1" y="1537940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1268" y="2060848"/>
            <a:ext cx="2980869" cy="3677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9440" y="133808"/>
            <a:ext cx="61206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Thomas Cook</a:t>
            </a:r>
          </a:p>
          <a:p>
            <a:pPr algn="ctr"/>
            <a:r>
              <a:rPr lang="en-GB" sz="3600" dirty="0" smtClean="0"/>
              <a:t>Travel Agent</a:t>
            </a:r>
            <a:endParaRPr lang="en-GB" sz="3600" dirty="0"/>
          </a:p>
        </p:txBody>
      </p:sp>
      <p:pic>
        <p:nvPicPr>
          <p:cNvPr id="10" name="Picture 9" descr="angrytoasterbrow2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97332" flipH="1">
            <a:off x="3709168" y="4974785"/>
            <a:ext cx="2095513" cy="1392560"/>
          </a:xfrm>
          <a:prstGeom prst="rect">
            <a:avLst/>
          </a:prstGeom>
        </p:spPr>
      </p:pic>
      <p:pic>
        <p:nvPicPr>
          <p:cNvPr id="11" name="Picture 10" descr="angrytoasterbrow2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849484" flipH="1">
            <a:off x="3702675" y="4978053"/>
            <a:ext cx="2095515" cy="13925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77945" y="1066028"/>
            <a:ext cx="1080120" cy="3284984"/>
            <a:chOff x="-6589240" y="2567487"/>
            <a:chExt cx="1369953" cy="4290513"/>
          </a:xfrm>
        </p:grpSpPr>
        <p:pic>
          <p:nvPicPr>
            <p:cNvPr id="13" name="Picture 12" descr="mrcalmchop.bmp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589240" y="2567487"/>
              <a:ext cx="1369953" cy="4290513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Moon 14"/>
            <p:cNvSpPr/>
            <p:nvPr/>
          </p:nvSpPr>
          <p:spPr>
            <a:xfrm rot="15918997">
              <a:off x="-6326111" y="4455214"/>
              <a:ext cx="728905" cy="621662"/>
            </a:xfrm>
            <a:prstGeom prst="moon">
              <a:avLst>
                <a:gd name="adj" fmla="val 33978"/>
              </a:avLst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8209" y="1052736"/>
            <a:ext cx="1043608" cy="32849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3" y="5878785"/>
            <a:ext cx="1326107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0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19506" cy="6309320"/>
          </a:xfrm>
          <a:prstGeom prst="rect">
            <a:avLst/>
          </a:prstGeom>
        </p:spPr>
      </p:pic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56792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1" y="1537940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1268" y="2060848"/>
            <a:ext cx="2980869" cy="3677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9440" y="133808"/>
            <a:ext cx="61206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Thomas Cook</a:t>
            </a:r>
          </a:p>
          <a:p>
            <a:pPr algn="ctr"/>
            <a:r>
              <a:rPr lang="en-GB" sz="3600" dirty="0" smtClean="0"/>
              <a:t>Travel Agent</a:t>
            </a:r>
            <a:endParaRPr lang="en-GB" sz="3600" dirty="0"/>
          </a:p>
        </p:txBody>
      </p:sp>
      <p:pic>
        <p:nvPicPr>
          <p:cNvPr id="10" name="Picture 9" descr="angrytoasterbrow2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97332" flipH="1">
            <a:off x="3709168" y="4974785"/>
            <a:ext cx="2095513" cy="1392560"/>
          </a:xfrm>
          <a:prstGeom prst="rect">
            <a:avLst/>
          </a:prstGeom>
        </p:spPr>
      </p:pic>
      <p:pic>
        <p:nvPicPr>
          <p:cNvPr id="11" name="Picture 10" descr="angrytoasterbrow2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849484" flipH="1">
            <a:off x="3702675" y="4978053"/>
            <a:ext cx="2095515" cy="13925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77945" y="1066028"/>
            <a:ext cx="1080120" cy="3284984"/>
            <a:chOff x="-6589240" y="2567487"/>
            <a:chExt cx="1369953" cy="4290513"/>
          </a:xfrm>
        </p:grpSpPr>
        <p:pic>
          <p:nvPicPr>
            <p:cNvPr id="13" name="Picture 12" descr="mrcalmchop.bmp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589240" y="2567487"/>
              <a:ext cx="1369953" cy="4290513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Moon 14"/>
            <p:cNvSpPr/>
            <p:nvPr/>
          </p:nvSpPr>
          <p:spPr>
            <a:xfrm rot="15918997">
              <a:off x="-6326111" y="4455214"/>
              <a:ext cx="728905" cy="621662"/>
            </a:xfrm>
            <a:prstGeom prst="moon">
              <a:avLst>
                <a:gd name="adj" fmla="val 33978"/>
              </a:avLst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8209" y="1052736"/>
            <a:ext cx="1043608" cy="32849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3" y="5878785"/>
            <a:ext cx="1326107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41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19506" cy="6309320"/>
          </a:xfrm>
          <a:prstGeom prst="rect">
            <a:avLst/>
          </a:prstGeom>
        </p:spPr>
      </p:pic>
      <p:pic>
        <p:nvPicPr>
          <p:cNvPr id="14" name="Picture 13" descr="angrycarrotface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556792"/>
            <a:ext cx="2550316" cy="5291666"/>
          </a:xfrm>
          <a:prstGeom prst="rect">
            <a:avLst/>
          </a:prstGeom>
        </p:spPr>
      </p:pic>
      <p:pic>
        <p:nvPicPr>
          <p:cNvPr id="9" name="Picture 8" descr="angrycarrotface2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1" y="1537940"/>
            <a:ext cx="2554914" cy="5301208"/>
          </a:xfrm>
          <a:prstGeom prst="rect">
            <a:avLst/>
          </a:prstGeom>
        </p:spPr>
      </p:pic>
      <p:pic>
        <p:nvPicPr>
          <p:cNvPr id="7" name="Picture 6" descr="angrypotatohead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83365" y="2055973"/>
            <a:ext cx="2988772" cy="3687446"/>
          </a:xfrm>
          <a:prstGeom prst="rect">
            <a:avLst/>
          </a:prstGeom>
        </p:spPr>
      </p:pic>
      <p:pic>
        <p:nvPicPr>
          <p:cNvPr id="8" name="Picture 7" descr="angrypotatohead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1268" y="2060848"/>
            <a:ext cx="2980869" cy="3677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9440" y="133808"/>
            <a:ext cx="61206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Thomas Cook</a:t>
            </a:r>
          </a:p>
          <a:p>
            <a:pPr algn="ctr"/>
            <a:r>
              <a:rPr lang="en-GB" sz="3600" dirty="0" smtClean="0"/>
              <a:t>Travel Agent</a:t>
            </a:r>
            <a:endParaRPr lang="en-GB" sz="3600" dirty="0"/>
          </a:p>
        </p:txBody>
      </p:sp>
      <p:pic>
        <p:nvPicPr>
          <p:cNvPr id="10" name="Picture 9" descr="angrytoasterbrow2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97332" flipH="1">
            <a:off x="3709168" y="4974785"/>
            <a:ext cx="2095513" cy="1392560"/>
          </a:xfrm>
          <a:prstGeom prst="rect">
            <a:avLst/>
          </a:prstGeom>
        </p:spPr>
      </p:pic>
      <p:pic>
        <p:nvPicPr>
          <p:cNvPr id="11" name="Picture 10" descr="angrytoasterbrow2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849484" flipH="1">
            <a:off x="3702675" y="4978053"/>
            <a:ext cx="2095515" cy="13925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77945" y="1066028"/>
            <a:ext cx="1080120" cy="3284984"/>
            <a:chOff x="-6589240" y="2567487"/>
            <a:chExt cx="1369953" cy="4290513"/>
          </a:xfrm>
        </p:grpSpPr>
        <p:pic>
          <p:nvPicPr>
            <p:cNvPr id="13" name="Picture 12" descr="mrcalmchop.bmp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589240" y="2567487"/>
              <a:ext cx="1369953" cy="4290513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Moon 14"/>
            <p:cNvSpPr/>
            <p:nvPr/>
          </p:nvSpPr>
          <p:spPr>
            <a:xfrm rot="15918997">
              <a:off x="-6326111" y="4455214"/>
              <a:ext cx="728905" cy="621662"/>
            </a:xfrm>
            <a:prstGeom prst="moon">
              <a:avLst>
                <a:gd name="adj" fmla="val 33978"/>
              </a:avLst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8209" y="1052736"/>
            <a:ext cx="1043608" cy="32849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3" y="5878785"/>
            <a:ext cx="1326107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25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By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[</a:t>
            </a:r>
            <a:r>
              <a:rPr lang="en-GB" i="1" dirty="0" smtClean="0"/>
              <a:t>Type all of your team’s names here</a:t>
            </a:r>
            <a:r>
              <a:rPr lang="en-GB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8680"/>
            <a:ext cx="9119506" cy="6309320"/>
          </a:xfrm>
          <a:prstGeom prst="rect">
            <a:avLst/>
          </a:prstGeom>
        </p:spPr>
      </p:pic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89440" y="133808"/>
            <a:ext cx="61206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Thomas Cook</a:t>
            </a:r>
          </a:p>
          <a:p>
            <a:pPr algn="ctr"/>
            <a:r>
              <a:rPr lang="en-GB" sz="3600" dirty="0" smtClean="0"/>
              <a:t>Travel Agent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46692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99</Words>
  <Application>Microsoft Office PowerPoint</Application>
  <PresentationFormat>On-screen Show (4:3)</PresentationFormat>
  <Paragraphs>15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Make your own cartoon</vt:lpstr>
      <vt:lpstr>PowerPoint Presentation</vt:lpstr>
      <vt:lpstr>PowerPoint Presentation</vt:lpstr>
      <vt:lpstr>PowerPoint Presentation</vt:lpstr>
      <vt:lpstr>By [Type all of your team’s names here]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150</cp:revision>
  <dcterms:created xsi:type="dcterms:W3CDTF">2009-05-22T12:43:55Z</dcterms:created>
  <dcterms:modified xsi:type="dcterms:W3CDTF">2017-04-19T09:38:14Z</dcterms:modified>
</cp:coreProperties>
</file>