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5" r:id="rId3"/>
    <p:sldId id="336" r:id="rId4"/>
    <p:sldId id="337" r:id="rId5"/>
    <p:sldId id="330" r:id="rId6"/>
    <p:sldId id="31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BEA"/>
    <a:srgbClr val="FFC7BA"/>
    <a:srgbClr val="00B2B1"/>
    <a:srgbClr val="48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microsoft.com/office/2007/relationships/media" Target="../media/media3.WAV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2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5.png"/><Relationship Id="rId4" Type="http://schemas.openxmlformats.org/officeDocument/2006/relationships/audio" Target="../media/media3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Task: To create </a:t>
            </a:r>
            <a:r>
              <a:rPr lang="en-GB" sz="2400" dirty="0" smtClean="0"/>
              <a:t>an </a:t>
            </a:r>
            <a:r>
              <a:rPr lang="en-GB" sz="2400" dirty="0" smtClean="0"/>
              <a:t>audio-visual advertisement for a washing powder brand using the characters and product provided.</a:t>
            </a:r>
          </a:p>
          <a:p>
            <a:pPr algn="just"/>
            <a:endParaRPr lang="en-GB" sz="2400" dirty="0" smtClean="0"/>
          </a:p>
          <a:p>
            <a:pPr marL="514350" indent="-514350" algn="just">
              <a:buAutoNum type="arabicParenR"/>
            </a:pPr>
            <a:r>
              <a:rPr lang="en-GB" sz="2400" dirty="0"/>
              <a:t>Write the dialogue for your advertisement.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Record your voices.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Sync the talking character with your speech.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Add any additional imagery or decoration if needed.</a:t>
            </a:r>
          </a:p>
          <a:p>
            <a:pPr algn="just"/>
            <a:endParaRPr lang="en-GB" sz="24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/>
              <a:t>Group </a:t>
            </a:r>
            <a:r>
              <a:rPr lang="en-US" dirty="0"/>
              <a:t>1</a:t>
            </a:r>
            <a:r>
              <a:rPr lang="en-US" dirty="0" smtClean="0"/>
              <a:t>: Washing powder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609077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667" r="7475" b="1764"/>
          <a:stretch/>
        </p:blipFill>
        <p:spPr>
          <a:xfrm>
            <a:off x="0" y="0"/>
            <a:ext cx="9144000" cy="687792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15816" y="3246132"/>
            <a:ext cx="2376264" cy="3672408"/>
            <a:chOff x="2051720" y="1052736"/>
            <a:chExt cx="2376264" cy="36724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3" r="61687" b="35750"/>
            <a:stretch/>
          </p:blipFill>
          <p:spPr>
            <a:xfrm>
              <a:off x="2051720" y="1052736"/>
              <a:ext cx="2376264" cy="3672408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411760" y="2707355"/>
              <a:ext cx="1080120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/>
                <a:t>ROUTES</a:t>
              </a:r>
              <a:endParaRPr lang="en-GB" sz="1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2080" y="1432032"/>
            <a:ext cx="2232248" cy="4445239"/>
            <a:chOff x="13140951" y="2607369"/>
            <a:chExt cx="2232248" cy="4250631"/>
          </a:xfrm>
        </p:grpSpPr>
        <p:pic>
          <p:nvPicPr>
            <p:cNvPr id="12" name="Picture 11" descr="happy balloon.bmp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3140951" y="2607369"/>
              <a:ext cx="2232248" cy="4250631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13573000" y="4437112"/>
              <a:ext cx="792088" cy="432048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59585" y="1468035"/>
            <a:ext cx="2296631" cy="43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63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667" r="7475" b="1764"/>
          <a:stretch/>
        </p:blipFill>
        <p:spPr>
          <a:xfrm>
            <a:off x="0" y="0"/>
            <a:ext cx="9144000" cy="687792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15816" y="3246132"/>
            <a:ext cx="2376264" cy="3672408"/>
            <a:chOff x="2051720" y="1052736"/>
            <a:chExt cx="2376264" cy="36724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3" r="61687" b="35750"/>
            <a:stretch/>
          </p:blipFill>
          <p:spPr>
            <a:xfrm>
              <a:off x="2051720" y="1052736"/>
              <a:ext cx="2376264" cy="3672408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411760" y="2707355"/>
              <a:ext cx="1080120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/>
                <a:t>ROUTES</a:t>
              </a:r>
              <a:endParaRPr lang="en-GB" sz="1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2080" y="1432032"/>
            <a:ext cx="2232248" cy="4445239"/>
            <a:chOff x="13140951" y="2607369"/>
            <a:chExt cx="2232248" cy="4250631"/>
          </a:xfrm>
        </p:grpSpPr>
        <p:pic>
          <p:nvPicPr>
            <p:cNvPr id="12" name="Picture 11" descr="happy balloon.bmp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3140951" y="2607369"/>
              <a:ext cx="2232248" cy="4250631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13573000" y="4437112"/>
              <a:ext cx="792088" cy="432048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59585" y="1468035"/>
            <a:ext cx="2296631" cy="43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66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667" r="7475" b="1764"/>
          <a:stretch/>
        </p:blipFill>
        <p:spPr>
          <a:xfrm>
            <a:off x="0" y="0"/>
            <a:ext cx="9144000" cy="687792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15816" y="3246132"/>
            <a:ext cx="2376264" cy="3672408"/>
            <a:chOff x="2051720" y="1052736"/>
            <a:chExt cx="2376264" cy="36724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3" r="61687" b="35750"/>
            <a:stretch/>
          </p:blipFill>
          <p:spPr>
            <a:xfrm>
              <a:off x="2051720" y="1052736"/>
              <a:ext cx="2376264" cy="3672408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411760" y="2707355"/>
              <a:ext cx="1080120" cy="6480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/>
                <a:t>ROUTES</a:t>
              </a:r>
              <a:endParaRPr lang="en-GB" sz="1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2080" y="1432032"/>
            <a:ext cx="2232248" cy="4445239"/>
            <a:chOff x="13140951" y="2607369"/>
            <a:chExt cx="2232248" cy="4250631"/>
          </a:xfrm>
        </p:grpSpPr>
        <p:pic>
          <p:nvPicPr>
            <p:cNvPr id="12" name="Picture 11" descr="happy balloon.bmp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3140951" y="2607369"/>
              <a:ext cx="2232248" cy="4250631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13573000" y="4437112"/>
              <a:ext cx="792088" cy="432048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59585" y="1468035"/>
            <a:ext cx="2296631" cy="43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9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By</a:t>
            </a:r>
            <a:br>
              <a:rPr lang="en-GB" dirty="0" smtClean="0"/>
            </a:br>
            <a:r>
              <a:rPr lang="en-GB" dirty="0" smtClean="0"/>
              <a:t>(Type all of your team’s names here)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04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667" r="7475" b="1764"/>
          <a:stretch/>
        </p:blipFill>
        <p:spPr>
          <a:xfrm>
            <a:off x="0" y="0"/>
            <a:ext cx="9144000" cy="6877926"/>
          </a:xfrm>
          <a:prstGeom prst="rect">
            <a:avLst/>
          </a:prstGeom>
        </p:spPr>
      </p:pic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56</Words>
  <Application>Microsoft Office PowerPoint</Application>
  <PresentationFormat>On-screen Show (4:3)</PresentationFormat>
  <Paragraphs>11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Group 1: Washing powder</vt:lpstr>
      <vt:lpstr>PowerPoint Presentation</vt:lpstr>
      <vt:lpstr>PowerPoint Presentation</vt:lpstr>
      <vt:lpstr>PowerPoint Presentation</vt:lpstr>
      <vt:lpstr>By (Type all of your team’s names here)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173</cp:revision>
  <dcterms:created xsi:type="dcterms:W3CDTF">2009-05-22T12:43:55Z</dcterms:created>
  <dcterms:modified xsi:type="dcterms:W3CDTF">2017-04-19T09:46:55Z</dcterms:modified>
</cp:coreProperties>
</file>